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Montserrat SemiBold"/>
      <p:regular r:id="rId19"/>
      <p:bold r:id="rId20"/>
      <p:italic r:id="rId21"/>
      <p:boldItalic r:id="rId22"/>
    </p:embeddedFont>
    <p:embeddedFont>
      <p:font typeface="Montserrat"/>
      <p:regular r:id="rId23"/>
      <p:bold r:id="rId24"/>
      <p:italic r:id="rId25"/>
      <p:boldItalic r:id="rId26"/>
    </p:embeddedFont>
    <p:embeddedFont>
      <p:font typeface="Inter"/>
      <p:regular r:id="rId27"/>
      <p:bold r:id="rId28"/>
    </p:embeddedFont>
    <p:embeddedFont>
      <p:font typeface="Fira Sans Extra Condensed Medium"/>
      <p:regular r:id="rId29"/>
      <p:bold r:id="rId30"/>
      <p:italic r:id="rId31"/>
      <p:boldItalic r:id="rId32"/>
    </p:embeddedFont>
    <p:embeddedFont>
      <p:font typeface="Source Sans Pr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MontserratSemiBold-bold.fntdata"/><Relationship Id="rId22" Type="http://schemas.openxmlformats.org/officeDocument/2006/relationships/font" Target="fonts/MontserratSemiBold-boldItalic.fntdata"/><Relationship Id="rId21" Type="http://schemas.openxmlformats.org/officeDocument/2006/relationships/font" Target="fonts/MontserratSemiBold-italic.fntdata"/><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ontserrat-boldItalic.fntdata"/><Relationship Id="rId25" Type="http://schemas.openxmlformats.org/officeDocument/2006/relationships/font" Target="fonts/Montserrat-italic.fntdata"/><Relationship Id="rId28" Type="http://schemas.openxmlformats.org/officeDocument/2006/relationships/font" Target="fonts/Inter-bold.fntdata"/><Relationship Id="rId27" Type="http://schemas.openxmlformats.org/officeDocument/2006/relationships/font" Target="fonts/Inter-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FiraSansExtraCondensedMedium-regular.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FiraSansExtraCondensedMedium-italic.fntdata"/><Relationship Id="rId30" Type="http://schemas.openxmlformats.org/officeDocument/2006/relationships/font" Target="fonts/FiraSansExtraCondensedMedium-bold.fntdata"/><Relationship Id="rId11" Type="http://schemas.openxmlformats.org/officeDocument/2006/relationships/slide" Target="slides/slide7.xml"/><Relationship Id="rId33" Type="http://schemas.openxmlformats.org/officeDocument/2006/relationships/font" Target="fonts/SourceSansPro-regular.fntdata"/><Relationship Id="rId10" Type="http://schemas.openxmlformats.org/officeDocument/2006/relationships/slide" Target="slides/slide6.xml"/><Relationship Id="rId32" Type="http://schemas.openxmlformats.org/officeDocument/2006/relationships/font" Target="fonts/FiraSansExtraCondensedMedium-boldItalic.fntdata"/><Relationship Id="rId13" Type="http://schemas.openxmlformats.org/officeDocument/2006/relationships/slide" Target="slides/slide9.xml"/><Relationship Id="rId35" Type="http://schemas.openxmlformats.org/officeDocument/2006/relationships/font" Target="fonts/SourceSansPro-italic.fntdata"/><Relationship Id="rId12" Type="http://schemas.openxmlformats.org/officeDocument/2006/relationships/slide" Target="slides/slide8.xml"/><Relationship Id="rId34" Type="http://schemas.openxmlformats.org/officeDocument/2006/relationships/font" Target="fonts/SourceSansPro-bold.fntdata"/><Relationship Id="rId15" Type="http://schemas.openxmlformats.org/officeDocument/2006/relationships/slide" Target="slides/slide11.xml"/><Relationship Id="rId14" Type="http://schemas.openxmlformats.org/officeDocument/2006/relationships/slide" Target="slides/slide10.xml"/><Relationship Id="rId36" Type="http://schemas.openxmlformats.org/officeDocument/2006/relationships/font" Target="fonts/SourceSansPro-boldItalic.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MontserratSemiBold-regular.fntdata"/><Relationship Id="rId18" Type="http://schemas.openxmlformats.org/officeDocument/2006/relationships/slide" Target="slides/slide14.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f23c4bdb54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f23c4bdb54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f23c4bdb54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f23c4bdb54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f23c4bdb54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f23c4bdb54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f23c4bdb54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f23c4bdb54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f23c4bdb54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f23c4bdb54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f23c4bdb54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f23c4bdb54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a9469d1f40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a9469d1f40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f23c4bdb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f23c4bdb5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f23c4bdb5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f23c4bdb5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a9fa940987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a9fa940987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f23c4bdb5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f23c4bdb5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f23c4bdb5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f23c4bdb5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f23c4bdb54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f23c4bdb54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643858" y="1172225"/>
            <a:ext cx="6770700" cy="2052600"/>
          </a:xfrm>
          <a:prstGeom prst="rect">
            <a:avLst/>
          </a:prstGeom>
        </p:spPr>
        <p:txBody>
          <a:bodyPr anchorCtr="0" anchor="b" bIns="91425" lIns="91425" spcFirstLastPara="1" rIns="91425" wrap="square" tIns="91425">
            <a:noAutofit/>
          </a:bodyPr>
          <a:lstStyle>
            <a:lvl1pPr lvl="0" algn="r">
              <a:spcBef>
                <a:spcPts val="0"/>
              </a:spcBef>
              <a:spcAft>
                <a:spcPts val="0"/>
              </a:spcAft>
              <a:buSzPts val="5200"/>
              <a:buNone/>
              <a:defRPr sz="53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643852" y="3261775"/>
            <a:ext cx="6770700" cy="5571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2800"/>
              <a:buNone/>
              <a:defRPr sz="1600">
                <a:solidFill>
                  <a:schemeClr val="accent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a:off x="0" y="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0" name="Shape 50"/>
        <p:cNvGrpSpPr/>
        <p:nvPr/>
      </p:nvGrpSpPr>
      <p:grpSpPr>
        <a:xfrm>
          <a:off x="0" y="0"/>
          <a:ext cx="0" cy="0"/>
          <a:chOff x="0" y="0"/>
          <a:chExt cx="0" cy="0"/>
        </a:xfrm>
      </p:grpSpPr>
      <p:sp>
        <p:nvSpPr>
          <p:cNvPr id="51" name="Google Shape;51;p11"/>
          <p:cNvSpPr txBox="1"/>
          <p:nvPr>
            <p:ph hasCustomPrompt="1" type="title"/>
          </p:nvPr>
        </p:nvSpPr>
        <p:spPr>
          <a:xfrm>
            <a:off x="713225" y="1412150"/>
            <a:ext cx="7717500" cy="1657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9200">
                <a:solidFill>
                  <a:schemeClr val="accent3"/>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2" name="Google Shape;52;p11"/>
          <p:cNvSpPr txBox="1"/>
          <p:nvPr>
            <p:ph idx="1" type="body"/>
          </p:nvPr>
        </p:nvSpPr>
        <p:spPr>
          <a:xfrm>
            <a:off x="713400" y="3069625"/>
            <a:ext cx="7717500" cy="6615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sz="1400">
                <a:solidFill>
                  <a:schemeClr val="dk1"/>
                </a:solidFill>
              </a:defRPr>
            </a:lvl1pPr>
            <a:lvl2pPr indent="-317500" lvl="1" marL="914400" algn="ctr">
              <a:spcBef>
                <a:spcPts val="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3" name="Google Shape;53;p11"/>
          <p:cNvSpPr/>
          <p:nvPr/>
        </p:nvSpPr>
        <p:spPr>
          <a:xfrm flipH="1" rot="10800000">
            <a:off x="0" y="257175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p:nvPr/>
        </p:nvSpPr>
        <p:spPr>
          <a:xfrm flipH="1" rot="10800000">
            <a:off x="7927800" y="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 name="Shape 5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8">
    <p:spTree>
      <p:nvGrpSpPr>
        <p:cNvPr id="56" name="Shape 56"/>
        <p:cNvGrpSpPr/>
        <p:nvPr/>
      </p:nvGrpSpPr>
      <p:grpSpPr>
        <a:xfrm>
          <a:off x="0" y="0"/>
          <a:ext cx="0" cy="0"/>
          <a:chOff x="0" y="0"/>
          <a:chExt cx="0" cy="0"/>
        </a:xfrm>
      </p:grpSpPr>
      <p:sp>
        <p:nvSpPr>
          <p:cNvPr id="57" name="Google Shape;57;p13"/>
          <p:cNvSpPr txBox="1"/>
          <p:nvPr>
            <p:ph type="title"/>
          </p:nvPr>
        </p:nvSpPr>
        <p:spPr>
          <a:xfrm>
            <a:off x="2683950" y="3273525"/>
            <a:ext cx="57573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b="1" sz="1800">
                <a:solidFill>
                  <a:schemeClr val="accent1"/>
                </a:solidFill>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8" name="Google Shape;58;p13"/>
          <p:cNvSpPr txBox="1"/>
          <p:nvPr>
            <p:ph idx="1" type="subTitle"/>
          </p:nvPr>
        </p:nvSpPr>
        <p:spPr>
          <a:xfrm flipH="1">
            <a:off x="2684000" y="1247225"/>
            <a:ext cx="5757300" cy="1855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800"/>
              <a:buFont typeface="Didact Gothic"/>
              <a:buNone/>
              <a:defRPr sz="2800">
                <a:latin typeface="Montserrat SemiBold"/>
                <a:ea typeface="Montserrat SemiBold"/>
                <a:cs typeface="Montserrat SemiBold"/>
                <a:sym typeface="Montserrat SemiBold"/>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 name="Google Shape;59;p13"/>
          <p:cNvSpPr/>
          <p:nvPr/>
        </p:nvSpPr>
        <p:spPr>
          <a:xfrm flipH="1" rot="10800000">
            <a:off x="1216200" y="2571750"/>
            <a:ext cx="1216200" cy="2571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flipH="1" rot="10800000">
            <a:off x="0" y="1061825"/>
            <a:ext cx="1216200" cy="1509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spTree>
      <p:nvGrpSpPr>
        <p:cNvPr id="61" name="Shape 61"/>
        <p:cNvGrpSpPr/>
        <p:nvPr/>
      </p:nvGrpSpPr>
      <p:grpSpPr>
        <a:xfrm>
          <a:off x="0" y="0"/>
          <a:ext cx="0" cy="0"/>
          <a:chOff x="0" y="0"/>
          <a:chExt cx="0" cy="0"/>
        </a:xfrm>
      </p:grpSpPr>
      <p:sp>
        <p:nvSpPr>
          <p:cNvPr id="62" name="Google Shape;62;p14"/>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a:spcBef>
                <a:spcPts val="0"/>
              </a:spcBef>
              <a:spcAft>
                <a:spcPts val="0"/>
              </a:spcAft>
              <a:buSzPts val="2800"/>
              <a:buFont typeface="Montserrat"/>
              <a:buNone/>
              <a:defRPr>
                <a:latin typeface="Montserrat"/>
                <a:ea typeface="Montserrat"/>
                <a:cs typeface="Montserrat"/>
                <a:sym typeface="Montserrat"/>
              </a:defRPr>
            </a:lvl2pPr>
            <a:lvl3pPr lvl="2">
              <a:spcBef>
                <a:spcPts val="0"/>
              </a:spcBef>
              <a:spcAft>
                <a:spcPts val="0"/>
              </a:spcAft>
              <a:buSzPts val="2800"/>
              <a:buFont typeface="Montserrat"/>
              <a:buNone/>
              <a:defRPr>
                <a:latin typeface="Montserrat"/>
                <a:ea typeface="Montserrat"/>
                <a:cs typeface="Montserrat"/>
                <a:sym typeface="Montserrat"/>
              </a:defRPr>
            </a:lvl3pPr>
            <a:lvl4pPr lvl="3">
              <a:spcBef>
                <a:spcPts val="0"/>
              </a:spcBef>
              <a:spcAft>
                <a:spcPts val="0"/>
              </a:spcAft>
              <a:buSzPts val="2800"/>
              <a:buFont typeface="Montserrat"/>
              <a:buNone/>
              <a:defRPr>
                <a:latin typeface="Montserrat"/>
                <a:ea typeface="Montserrat"/>
                <a:cs typeface="Montserrat"/>
                <a:sym typeface="Montserrat"/>
              </a:defRPr>
            </a:lvl4pPr>
            <a:lvl5pPr lvl="4">
              <a:spcBef>
                <a:spcPts val="0"/>
              </a:spcBef>
              <a:spcAft>
                <a:spcPts val="0"/>
              </a:spcAft>
              <a:buSzPts val="2800"/>
              <a:buFont typeface="Montserrat"/>
              <a:buNone/>
              <a:defRPr>
                <a:latin typeface="Montserrat"/>
                <a:ea typeface="Montserrat"/>
                <a:cs typeface="Montserrat"/>
                <a:sym typeface="Montserrat"/>
              </a:defRPr>
            </a:lvl5pPr>
            <a:lvl6pPr lvl="5">
              <a:spcBef>
                <a:spcPts val="0"/>
              </a:spcBef>
              <a:spcAft>
                <a:spcPts val="0"/>
              </a:spcAft>
              <a:buSzPts val="2800"/>
              <a:buFont typeface="Montserrat"/>
              <a:buNone/>
              <a:defRPr>
                <a:latin typeface="Montserrat"/>
                <a:ea typeface="Montserrat"/>
                <a:cs typeface="Montserrat"/>
                <a:sym typeface="Montserrat"/>
              </a:defRPr>
            </a:lvl6pPr>
            <a:lvl7pPr lvl="6">
              <a:spcBef>
                <a:spcPts val="0"/>
              </a:spcBef>
              <a:spcAft>
                <a:spcPts val="0"/>
              </a:spcAft>
              <a:buSzPts val="2800"/>
              <a:buFont typeface="Montserrat"/>
              <a:buNone/>
              <a:defRPr>
                <a:latin typeface="Montserrat"/>
                <a:ea typeface="Montserrat"/>
                <a:cs typeface="Montserrat"/>
                <a:sym typeface="Montserrat"/>
              </a:defRPr>
            </a:lvl7pPr>
            <a:lvl8pPr lvl="7">
              <a:spcBef>
                <a:spcPts val="0"/>
              </a:spcBef>
              <a:spcAft>
                <a:spcPts val="0"/>
              </a:spcAft>
              <a:buSzPts val="2800"/>
              <a:buFont typeface="Montserrat"/>
              <a:buNone/>
              <a:defRPr>
                <a:latin typeface="Montserrat"/>
                <a:ea typeface="Montserrat"/>
                <a:cs typeface="Montserrat"/>
                <a:sym typeface="Montserrat"/>
              </a:defRPr>
            </a:lvl8pPr>
            <a:lvl9pPr lvl="8">
              <a:spcBef>
                <a:spcPts val="0"/>
              </a:spcBef>
              <a:spcAft>
                <a:spcPts val="0"/>
              </a:spcAft>
              <a:buSzPts val="2800"/>
              <a:buFont typeface="Montserrat"/>
              <a:buNone/>
              <a:defRPr>
                <a:latin typeface="Montserrat"/>
                <a:ea typeface="Montserrat"/>
                <a:cs typeface="Montserrat"/>
                <a:sym typeface="Montserrat"/>
              </a:defRPr>
            </a:lvl9pPr>
          </a:lstStyle>
          <a:p/>
        </p:txBody>
      </p:sp>
      <p:sp>
        <p:nvSpPr>
          <p:cNvPr id="63" name="Google Shape;63;p14"/>
          <p:cNvSpPr txBox="1"/>
          <p:nvPr>
            <p:ph idx="2" type="ctrTitle"/>
          </p:nvPr>
        </p:nvSpPr>
        <p:spPr>
          <a:xfrm>
            <a:off x="2310350" y="1446813"/>
            <a:ext cx="2150400" cy="3840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p:txBody>
      </p:sp>
      <p:sp>
        <p:nvSpPr>
          <p:cNvPr id="64" name="Google Shape;64;p14"/>
          <p:cNvSpPr txBox="1"/>
          <p:nvPr>
            <p:ph hasCustomPrompt="1" idx="3" type="title"/>
          </p:nvPr>
        </p:nvSpPr>
        <p:spPr>
          <a:xfrm>
            <a:off x="717800" y="1521025"/>
            <a:ext cx="1493400" cy="941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8000"/>
              <a:buNone/>
              <a:defRPr sz="7000">
                <a:solidFill>
                  <a:srgbClr val="4A8CFF"/>
                </a:solidFill>
              </a:defRPr>
            </a:lvl1pPr>
            <a:lvl2pPr lvl="1"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65" name="Google Shape;65;p14"/>
          <p:cNvSpPr txBox="1"/>
          <p:nvPr>
            <p:ph idx="1" type="subTitle"/>
          </p:nvPr>
        </p:nvSpPr>
        <p:spPr>
          <a:xfrm>
            <a:off x="2310350" y="1858875"/>
            <a:ext cx="2150400" cy="767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p:txBody>
      </p:sp>
      <p:sp>
        <p:nvSpPr>
          <p:cNvPr id="66" name="Google Shape;66;p14"/>
          <p:cNvSpPr txBox="1"/>
          <p:nvPr>
            <p:ph idx="4" type="ctrTitle"/>
          </p:nvPr>
        </p:nvSpPr>
        <p:spPr>
          <a:xfrm>
            <a:off x="6233050" y="1446813"/>
            <a:ext cx="2150400" cy="3840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p:txBody>
      </p:sp>
      <p:sp>
        <p:nvSpPr>
          <p:cNvPr id="67" name="Google Shape;67;p14"/>
          <p:cNvSpPr txBox="1"/>
          <p:nvPr>
            <p:ph hasCustomPrompt="1" idx="5" type="title"/>
          </p:nvPr>
        </p:nvSpPr>
        <p:spPr>
          <a:xfrm>
            <a:off x="4686400" y="1521025"/>
            <a:ext cx="1493400" cy="941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8000"/>
              <a:buNone/>
              <a:defRPr sz="7000">
                <a:solidFill>
                  <a:srgbClr val="4A8CFF"/>
                </a:solidFill>
              </a:defRPr>
            </a:lvl1pPr>
            <a:lvl2pPr lvl="1"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68" name="Google Shape;68;p14"/>
          <p:cNvSpPr txBox="1"/>
          <p:nvPr>
            <p:ph idx="6" type="subTitle"/>
          </p:nvPr>
        </p:nvSpPr>
        <p:spPr>
          <a:xfrm>
            <a:off x="6275800" y="1858878"/>
            <a:ext cx="2150400" cy="767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p:txBody>
      </p:sp>
      <p:sp>
        <p:nvSpPr>
          <p:cNvPr id="69" name="Google Shape;69;p14"/>
          <p:cNvSpPr txBox="1"/>
          <p:nvPr>
            <p:ph idx="7" type="ctrTitle"/>
          </p:nvPr>
        </p:nvSpPr>
        <p:spPr>
          <a:xfrm>
            <a:off x="2310350" y="2868777"/>
            <a:ext cx="2150400" cy="3840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p:txBody>
      </p:sp>
      <p:sp>
        <p:nvSpPr>
          <p:cNvPr id="70" name="Google Shape;70;p14"/>
          <p:cNvSpPr txBox="1"/>
          <p:nvPr>
            <p:ph hasCustomPrompt="1" idx="8" type="title"/>
          </p:nvPr>
        </p:nvSpPr>
        <p:spPr>
          <a:xfrm>
            <a:off x="717800" y="2960450"/>
            <a:ext cx="1493400" cy="941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8000"/>
              <a:buNone/>
              <a:defRPr sz="7000">
                <a:solidFill>
                  <a:srgbClr val="4A8CFF"/>
                </a:solidFill>
              </a:defRPr>
            </a:lvl1pPr>
            <a:lvl2pPr lvl="1"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71" name="Google Shape;71;p14"/>
          <p:cNvSpPr txBox="1"/>
          <p:nvPr>
            <p:ph idx="9" type="subTitle"/>
          </p:nvPr>
        </p:nvSpPr>
        <p:spPr>
          <a:xfrm>
            <a:off x="2310350" y="3298325"/>
            <a:ext cx="2150400" cy="767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p:txBody>
      </p:sp>
      <p:sp>
        <p:nvSpPr>
          <p:cNvPr id="72" name="Google Shape;72;p14"/>
          <p:cNvSpPr txBox="1"/>
          <p:nvPr>
            <p:ph idx="13" type="ctrTitle"/>
          </p:nvPr>
        </p:nvSpPr>
        <p:spPr>
          <a:xfrm>
            <a:off x="6275650" y="2868775"/>
            <a:ext cx="2150400" cy="3840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p:txBody>
      </p:sp>
      <p:sp>
        <p:nvSpPr>
          <p:cNvPr id="73" name="Google Shape;73;p14"/>
          <p:cNvSpPr txBox="1"/>
          <p:nvPr>
            <p:ph hasCustomPrompt="1" idx="14" type="title"/>
          </p:nvPr>
        </p:nvSpPr>
        <p:spPr>
          <a:xfrm>
            <a:off x="4686400" y="2960450"/>
            <a:ext cx="1493400" cy="9417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8000"/>
              <a:buNone/>
              <a:defRPr sz="7000">
                <a:solidFill>
                  <a:srgbClr val="4A8CFF"/>
                </a:solidFill>
              </a:defRPr>
            </a:lvl1pPr>
            <a:lvl2pPr lvl="1"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74" name="Google Shape;74;p14"/>
          <p:cNvSpPr txBox="1"/>
          <p:nvPr>
            <p:ph idx="15" type="subTitle"/>
          </p:nvPr>
        </p:nvSpPr>
        <p:spPr>
          <a:xfrm>
            <a:off x="6275800" y="3298325"/>
            <a:ext cx="2150400" cy="7677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p:txBody>
      </p:sp>
      <p:sp>
        <p:nvSpPr>
          <p:cNvPr id="75" name="Google Shape;75;p14"/>
          <p:cNvSpPr/>
          <p:nvPr/>
        </p:nvSpPr>
        <p:spPr>
          <a:xfrm>
            <a:off x="50" y="4834275"/>
            <a:ext cx="4572000" cy="309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a:off x="4572000" y="4834275"/>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3">
    <p:spTree>
      <p:nvGrpSpPr>
        <p:cNvPr id="77" name="Shape 77"/>
        <p:cNvGrpSpPr/>
        <p:nvPr/>
      </p:nvGrpSpPr>
      <p:grpSpPr>
        <a:xfrm>
          <a:off x="0" y="0"/>
          <a:ext cx="0" cy="0"/>
          <a:chOff x="0" y="0"/>
          <a:chExt cx="0" cy="0"/>
        </a:xfrm>
      </p:grpSpPr>
      <p:sp>
        <p:nvSpPr>
          <p:cNvPr id="78" name="Google Shape;78;p15"/>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79" name="Google Shape;79;p15"/>
          <p:cNvSpPr txBox="1"/>
          <p:nvPr>
            <p:ph idx="1" type="subTitle"/>
          </p:nvPr>
        </p:nvSpPr>
        <p:spPr>
          <a:xfrm>
            <a:off x="1454225" y="3391300"/>
            <a:ext cx="2261700" cy="408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a:solidFill>
                  <a:schemeClr val="accent1"/>
                </a:solidFill>
              </a:defRPr>
            </a:lvl1pPr>
            <a:lvl2pPr lvl="1" rtl="0" algn="ctr">
              <a:spcBef>
                <a:spcPts val="1600"/>
              </a:spcBef>
              <a:spcAft>
                <a:spcPts val="0"/>
              </a:spcAft>
              <a:buNone/>
              <a:defRPr b="1">
                <a:solidFill>
                  <a:schemeClr val="accent1"/>
                </a:solidFill>
              </a:defRPr>
            </a:lvl2pPr>
            <a:lvl3pPr lvl="2" rtl="0" algn="ctr">
              <a:spcBef>
                <a:spcPts val="1600"/>
              </a:spcBef>
              <a:spcAft>
                <a:spcPts val="0"/>
              </a:spcAft>
              <a:buNone/>
              <a:defRPr b="1">
                <a:solidFill>
                  <a:schemeClr val="accent1"/>
                </a:solidFill>
              </a:defRPr>
            </a:lvl3pPr>
            <a:lvl4pPr lvl="3" rtl="0" algn="ctr">
              <a:spcBef>
                <a:spcPts val="1600"/>
              </a:spcBef>
              <a:spcAft>
                <a:spcPts val="0"/>
              </a:spcAft>
              <a:buNone/>
              <a:defRPr b="1">
                <a:solidFill>
                  <a:schemeClr val="accent1"/>
                </a:solidFill>
              </a:defRPr>
            </a:lvl4pPr>
            <a:lvl5pPr lvl="4" rtl="0" algn="ctr">
              <a:spcBef>
                <a:spcPts val="1600"/>
              </a:spcBef>
              <a:spcAft>
                <a:spcPts val="0"/>
              </a:spcAft>
              <a:buNone/>
              <a:defRPr b="1">
                <a:solidFill>
                  <a:schemeClr val="accent1"/>
                </a:solidFill>
              </a:defRPr>
            </a:lvl5pPr>
            <a:lvl6pPr lvl="5" rtl="0" algn="ctr">
              <a:spcBef>
                <a:spcPts val="1600"/>
              </a:spcBef>
              <a:spcAft>
                <a:spcPts val="0"/>
              </a:spcAft>
              <a:buNone/>
              <a:defRPr b="1">
                <a:solidFill>
                  <a:schemeClr val="accent1"/>
                </a:solidFill>
              </a:defRPr>
            </a:lvl6pPr>
            <a:lvl7pPr lvl="6" rtl="0" algn="ctr">
              <a:spcBef>
                <a:spcPts val="1600"/>
              </a:spcBef>
              <a:spcAft>
                <a:spcPts val="0"/>
              </a:spcAft>
              <a:buNone/>
              <a:defRPr b="1">
                <a:solidFill>
                  <a:schemeClr val="accent1"/>
                </a:solidFill>
              </a:defRPr>
            </a:lvl7pPr>
            <a:lvl8pPr lvl="7" rtl="0" algn="ctr">
              <a:spcBef>
                <a:spcPts val="1600"/>
              </a:spcBef>
              <a:spcAft>
                <a:spcPts val="0"/>
              </a:spcAft>
              <a:buNone/>
              <a:defRPr b="1">
                <a:solidFill>
                  <a:schemeClr val="accent1"/>
                </a:solidFill>
              </a:defRPr>
            </a:lvl8pPr>
            <a:lvl9pPr lvl="8" rtl="0" algn="ctr">
              <a:spcBef>
                <a:spcPts val="1600"/>
              </a:spcBef>
              <a:spcAft>
                <a:spcPts val="1600"/>
              </a:spcAft>
              <a:buNone/>
              <a:defRPr b="1">
                <a:solidFill>
                  <a:schemeClr val="accent1"/>
                </a:solidFill>
              </a:defRPr>
            </a:lvl9pPr>
          </a:lstStyle>
          <a:p/>
        </p:txBody>
      </p:sp>
      <p:sp>
        <p:nvSpPr>
          <p:cNvPr id="80" name="Google Shape;80;p15"/>
          <p:cNvSpPr txBox="1"/>
          <p:nvPr>
            <p:ph idx="2" type="subTitle"/>
          </p:nvPr>
        </p:nvSpPr>
        <p:spPr>
          <a:xfrm>
            <a:off x="1454225" y="3766750"/>
            <a:ext cx="2261700" cy="72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dk1"/>
                </a:solidFill>
              </a:defRPr>
            </a:lvl1pPr>
            <a:lvl2pPr lvl="1" rtl="0" algn="ctr">
              <a:lnSpc>
                <a:spcPct val="100000"/>
              </a:lnSpc>
              <a:spcBef>
                <a:spcPts val="0"/>
              </a:spcBef>
              <a:spcAft>
                <a:spcPts val="0"/>
              </a:spcAft>
              <a:buNone/>
              <a:defRPr sz="1400">
                <a:solidFill>
                  <a:schemeClr val="dk1"/>
                </a:solidFill>
              </a:defRPr>
            </a:lvl2pPr>
            <a:lvl3pPr lvl="2" rtl="0" algn="ctr">
              <a:lnSpc>
                <a:spcPct val="100000"/>
              </a:lnSpc>
              <a:spcBef>
                <a:spcPts val="0"/>
              </a:spcBef>
              <a:spcAft>
                <a:spcPts val="0"/>
              </a:spcAft>
              <a:buNone/>
              <a:defRPr sz="1400">
                <a:solidFill>
                  <a:schemeClr val="dk1"/>
                </a:solidFill>
              </a:defRPr>
            </a:lvl3pPr>
            <a:lvl4pPr lvl="3" rtl="0" algn="ctr">
              <a:lnSpc>
                <a:spcPct val="100000"/>
              </a:lnSpc>
              <a:spcBef>
                <a:spcPts val="0"/>
              </a:spcBef>
              <a:spcAft>
                <a:spcPts val="0"/>
              </a:spcAft>
              <a:buNone/>
              <a:defRPr sz="1400">
                <a:solidFill>
                  <a:schemeClr val="dk1"/>
                </a:solidFill>
              </a:defRPr>
            </a:lvl4pPr>
            <a:lvl5pPr lvl="4" rtl="0" algn="ctr">
              <a:lnSpc>
                <a:spcPct val="100000"/>
              </a:lnSpc>
              <a:spcBef>
                <a:spcPts val="0"/>
              </a:spcBef>
              <a:spcAft>
                <a:spcPts val="0"/>
              </a:spcAft>
              <a:buNone/>
              <a:defRPr sz="1400">
                <a:solidFill>
                  <a:schemeClr val="dk1"/>
                </a:solidFill>
              </a:defRPr>
            </a:lvl5pPr>
            <a:lvl6pPr lvl="5" rtl="0" algn="ctr">
              <a:lnSpc>
                <a:spcPct val="100000"/>
              </a:lnSpc>
              <a:spcBef>
                <a:spcPts val="0"/>
              </a:spcBef>
              <a:spcAft>
                <a:spcPts val="0"/>
              </a:spcAft>
              <a:buNone/>
              <a:defRPr sz="1400">
                <a:solidFill>
                  <a:schemeClr val="dk1"/>
                </a:solidFill>
              </a:defRPr>
            </a:lvl6pPr>
            <a:lvl7pPr lvl="6" rtl="0" algn="ctr">
              <a:lnSpc>
                <a:spcPct val="100000"/>
              </a:lnSpc>
              <a:spcBef>
                <a:spcPts val="0"/>
              </a:spcBef>
              <a:spcAft>
                <a:spcPts val="0"/>
              </a:spcAft>
              <a:buNone/>
              <a:defRPr sz="1400">
                <a:solidFill>
                  <a:schemeClr val="dk1"/>
                </a:solidFill>
              </a:defRPr>
            </a:lvl7pPr>
            <a:lvl8pPr lvl="7" rtl="0" algn="ctr">
              <a:lnSpc>
                <a:spcPct val="100000"/>
              </a:lnSpc>
              <a:spcBef>
                <a:spcPts val="0"/>
              </a:spcBef>
              <a:spcAft>
                <a:spcPts val="0"/>
              </a:spcAft>
              <a:buNone/>
              <a:defRPr sz="1400">
                <a:solidFill>
                  <a:schemeClr val="dk1"/>
                </a:solidFill>
              </a:defRPr>
            </a:lvl8pPr>
            <a:lvl9pPr lvl="8" rtl="0" algn="ctr">
              <a:lnSpc>
                <a:spcPct val="100000"/>
              </a:lnSpc>
              <a:spcBef>
                <a:spcPts val="0"/>
              </a:spcBef>
              <a:spcAft>
                <a:spcPts val="0"/>
              </a:spcAft>
              <a:buNone/>
              <a:defRPr sz="1400">
                <a:solidFill>
                  <a:schemeClr val="dk1"/>
                </a:solidFill>
              </a:defRPr>
            </a:lvl9pPr>
          </a:lstStyle>
          <a:p/>
        </p:txBody>
      </p:sp>
      <p:sp>
        <p:nvSpPr>
          <p:cNvPr id="81" name="Google Shape;81;p15"/>
          <p:cNvSpPr txBox="1"/>
          <p:nvPr>
            <p:ph idx="3" type="subTitle"/>
          </p:nvPr>
        </p:nvSpPr>
        <p:spPr>
          <a:xfrm>
            <a:off x="5427875" y="3391300"/>
            <a:ext cx="2261700" cy="408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a:solidFill>
                  <a:schemeClr val="accent1"/>
                </a:solidFill>
              </a:defRPr>
            </a:lvl1pPr>
            <a:lvl2pPr lvl="1" rtl="0" algn="ctr">
              <a:spcBef>
                <a:spcPts val="1600"/>
              </a:spcBef>
              <a:spcAft>
                <a:spcPts val="0"/>
              </a:spcAft>
              <a:buNone/>
              <a:defRPr b="1">
                <a:solidFill>
                  <a:schemeClr val="accent1"/>
                </a:solidFill>
              </a:defRPr>
            </a:lvl2pPr>
            <a:lvl3pPr lvl="2" rtl="0" algn="ctr">
              <a:spcBef>
                <a:spcPts val="1600"/>
              </a:spcBef>
              <a:spcAft>
                <a:spcPts val="0"/>
              </a:spcAft>
              <a:buNone/>
              <a:defRPr b="1">
                <a:solidFill>
                  <a:schemeClr val="accent1"/>
                </a:solidFill>
              </a:defRPr>
            </a:lvl3pPr>
            <a:lvl4pPr lvl="3" rtl="0" algn="ctr">
              <a:spcBef>
                <a:spcPts val="1600"/>
              </a:spcBef>
              <a:spcAft>
                <a:spcPts val="0"/>
              </a:spcAft>
              <a:buNone/>
              <a:defRPr b="1">
                <a:solidFill>
                  <a:schemeClr val="accent1"/>
                </a:solidFill>
              </a:defRPr>
            </a:lvl4pPr>
            <a:lvl5pPr lvl="4" rtl="0" algn="ctr">
              <a:spcBef>
                <a:spcPts val="1600"/>
              </a:spcBef>
              <a:spcAft>
                <a:spcPts val="0"/>
              </a:spcAft>
              <a:buNone/>
              <a:defRPr b="1">
                <a:solidFill>
                  <a:schemeClr val="accent1"/>
                </a:solidFill>
              </a:defRPr>
            </a:lvl5pPr>
            <a:lvl6pPr lvl="5" rtl="0" algn="ctr">
              <a:spcBef>
                <a:spcPts val="1600"/>
              </a:spcBef>
              <a:spcAft>
                <a:spcPts val="0"/>
              </a:spcAft>
              <a:buNone/>
              <a:defRPr b="1">
                <a:solidFill>
                  <a:schemeClr val="accent1"/>
                </a:solidFill>
              </a:defRPr>
            </a:lvl6pPr>
            <a:lvl7pPr lvl="6" rtl="0" algn="ctr">
              <a:spcBef>
                <a:spcPts val="1600"/>
              </a:spcBef>
              <a:spcAft>
                <a:spcPts val="0"/>
              </a:spcAft>
              <a:buNone/>
              <a:defRPr b="1">
                <a:solidFill>
                  <a:schemeClr val="accent1"/>
                </a:solidFill>
              </a:defRPr>
            </a:lvl7pPr>
            <a:lvl8pPr lvl="7" rtl="0" algn="ctr">
              <a:spcBef>
                <a:spcPts val="1600"/>
              </a:spcBef>
              <a:spcAft>
                <a:spcPts val="0"/>
              </a:spcAft>
              <a:buNone/>
              <a:defRPr b="1">
                <a:solidFill>
                  <a:schemeClr val="accent1"/>
                </a:solidFill>
              </a:defRPr>
            </a:lvl8pPr>
            <a:lvl9pPr lvl="8" rtl="0" algn="ctr">
              <a:spcBef>
                <a:spcPts val="1600"/>
              </a:spcBef>
              <a:spcAft>
                <a:spcPts val="1600"/>
              </a:spcAft>
              <a:buNone/>
              <a:defRPr b="1">
                <a:solidFill>
                  <a:schemeClr val="accent1"/>
                </a:solidFill>
              </a:defRPr>
            </a:lvl9pPr>
          </a:lstStyle>
          <a:p/>
        </p:txBody>
      </p:sp>
      <p:sp>
        <p:nvSpPr>
          <p:cNvPr id="82" name="Google Shape;82;p15"/>
          <p:cNvSpPr txBox="1"/>
          <p:nvPr>
            <p:ph idx="4" type="subTitle"/>
          </p:nvPr>
        </p:nvSpPr>
        <p:spPr>
          <a:xfrm>
            <a:off x="5427875" y="3766750"/>
            <a:ext cx="2261700" cy="72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dk1"/>
                </a:solidFill>
              </a:defRPr>
            </a:lvl1pPr>
            <a:lvl2pPr lvl="1" rtl="0" algn="ctr">
              <a:lnSpc>
                <a:spcPct val="100000"/>
              </a:lnSpc>
              <a:spcBef>
                <a:spcPts val="0"/>
              </a:spcBef>
              <a:spcAft>
                <a:spcPts val="0"/>
              </a:spcAft>
              <a:buNone/>
              <a:defRPr sz="1400">
                <a:solidFill>
                  <a:schemeClr val="dk1"/>
                </a:solidFill>
              </a:defRPr>
            </a:lvl2pPr>
            <a:lvl3pPr lvl="2" rtl="0" algn="ctr">
              <a:lnSpc>
                <a:spcPct val="100000"/>
              </a:lnSpc>
              <a:spcBef>
                <a:spcPts val="0"/>
              </a:spcBef>
              <a:spcAft>
                <a:spcPts val="0"/>
              </a:spcAft>
              <a:buNone/>
              <a:defRPr sz="1400">
                <a:solidFill>
                  <a:schemeClr val="dk1"/>
                </a:solidFill>
              </a:defRPr>
            </a:lvl3pPr>
            <a:lvl4pPr lvl="3" rtl="0" algn="ctr">
              <a:lnSpc>
                <a:spcPct val="100000"/>
              </a:lnSpc>
              <a:spcBef>
                <a:spcPts val="0"/>
              </a:spcBef>
              <a:spcAft>
                <a:spcPts val="0"/>
              </a:spcAft>
              <a:buNone/>
              <a:defRPr sz="1400">
                <a:solidFill>
                  <a:schemeClr val="dk1"/>
                </a:solidFill>
              </a:defRPr>
            </a:lvl4pPr>
            <a:lvl5pPr lvl="4" rtl="0" algn="ctr">
              <a:lnSpc>
                <a:spcPct val="100000"/>
              </a:lnSpc>
              <a:spcBef>
                <a:spcPts val="0"/>
              </a:spcBef>
              <a:spcAft>
                <a:spcPts val="0"/>
              </a:spcAft>
              <a:buNone/>
              <a:defRPr sz="1400">
                <a:solidFill>
                  <a:schemeClr val="dk1"/>
                </a:solidFill>
              </a:defRPr>
            </a:lvl5pPr>
            <a:lvl6pPr lvl="5" rtl="0" algn="ctr">
              <a:lnSpc>
                <a:spcPct val="100000"/>
              </a:lnSpc>
              <a:spcBef>
                <a:spcPts val="0"/>
              </a:spcBef>
              <a:spcAft>
                <a:spcPts val="0"/>
              </a:spcAft>
              <a:buNone/>
              <a:defRPr sz="1400">
                <a:solidFill>
                  <a:schemeClr val="dk1"/>
                </a:solidFill>
              </a:defRPr>
            </a:lvl6pPr>
            <a:lvl7pPr lvl="6" rtl="0" algn="ctr">
              <a:lnSpc>
                <a:spcPct val="100000"/>
              </a:lnSpc>
              <a:spcBef>
                <a:spcPts val="0"/>
              </a:spcBef>
              <a:spcAft>
                <a:spcPts val="0"/>
              </a:spcAft>
              <a:buNone/>
              <a:defRPr sz="1400">
                <a:solidFill>
                  <a:schemeClr val="dk1"/>
                </a:solidFill>
              </a:defRPr>
            </a:lvl7pPr>
            <a:lvl8pPr lvl="7" rtl="0" algn="ctr">
              <a:lnSpc>
                <a:spcPct val="100000"/>
              </a:lnSpc>
              <a:spcBef>
                <a:spcPts val="0"/>
              </a:spcBef>
              <a:spcAft>
                <a:spcPts val="0"/>
              </a:spcAft>
              <a:buNone/>
              <a:defRPr sz="1400">
                <a:solidFill>
                  <a:schemeClr val="dk1"/>
                </a:solidFill>
              </a:defRPr>
            </a:lvl8pPr>
            <a:lvl9pPr lvl="8" rtl="0" algn="ctr">
              <a:lnSpc>
                <a:spcPct val="100000"/>
              </a:lnSpc>
              <a:spcBef>
                <a:spcPts val="0"/>
              </a:spcBef>
              <a:spcAft>
                <a:spcPts val="0"/>
              </a:spcAft>
              <a:buNone/>
              <a:defRPr sz="1400">
                <a:solidFill>
                  <a:schemeClr val="dk1"/>
                </a:solidFill>
              </a:defRPr>
            </a:lvl9pPr>
          </a:lstStyle>
          <a:p/>
        </p:txBody>
      </p:sp>
      <p:sp>
        <p:nvSpPr>
          <p:cNvPr id="83" name="Google Shape;83;p15"/>
          <p:cNvSpPr/>
          <p:nvPr/>
        </p:nvSpPr>
        <p:spPr>
          <a:xfrm rot="5400000">
            <a:off x="-2131350" y="2050000"/>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5">
    <p:spTree>
      <p:nvGrpSpPr>
        <p:cNvPr id="84" name="Shape 84"/>
        <p:cNvGrpSpPr/>
        <p:nvPr/>
      </p:nvGrpSpPr>
      <p:grpSpPr>
        <a:xfrm>
          <a:off x="0" y="0"/>
          <a:ext cx="0" cy="0"/>
          <a:chOff x="0" y="0"/>
          <a:chExt cx="0" cy="0"/>
        </a:xfrm>
      </p:grpSpPr>
      <p:sp>
        <p:nvSpPr>
          <p:cNvPr id="85" name="Google Shape;85;p16"/>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86" name="Google Shape;86;p16"/>
          <p:cNvSpPr txBox="1"/>
          <p:nvPr>
            <p:ph idx="1" type="subTitle"/>
          </p:nvPr>
        </p:nvSpPr>
        <p:spPr>
          <a:xfrm>
            <a:off x="1098800" y="3775200"/>
            <a:ext cx="28131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87" name="Google Shape;87;p16"/>
          <p:cNvSpPr txBox="1"/>
          <p:nvPr>
            <p:ph idx="2" type="subTitle"/>
          </p:nvPr>
        </p:nvSpPr>
        <p:spPr>
          <a:xfrm>
            <a:off x="1098800" y="3051300"/>
            <a:ext cx="28131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88" name="Google Shape;88;p16"/>
          <p:cNvSpPr txBox="1"/>
          <p:nvPr>
            <p:ph idx="3" type="subTitle"/>
          </p:nvPr>
        </p:nvSpPr>
        <p:spPr>
          <a:xfrm>
            <a:off x="1098800" y="2315550"/>
            <a:ext cx="28131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89" name="Google Shape;89;p16"/>
          <p:cNvSpPr txBox="1"/>
          <p:nvPr>
            <p:ph idx="4" type="subTitle"/>
          </p:nvPr>
        </p:nvSpPr>
        <p:spPr>
          <a:xfrm>
            <a:off x="1098800" y="1591650"/>
            <a:ext cx="28131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90" name="Google Shape;90;p16"/>
          <p:cNvSpPr/>
          <p:nvPr/>
        </p:nvSpPr>
        <p:spPr>
          <a:xfrm flipH="1" rot="10800000">
            <a:off x="5416200" y="1010100"/>
            <a:ext cx="1216200" cy="1561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6"/>
          <p:cNvSpPr/>
          <p:nvPr/>
        </p:nvSpPr>
        <p:spPr>
          <a:xfrm flipH="1" rot="10800000">
            <a:off x="6632400" y="2571600"/>
            <a:ext cx="1216200" cy="2571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92" name="Shape 92"/>
        <p:cNvGrpSpPr/>
        <p:nvPr/>
      </p:nvGrpSpPr>
      <p:grpSpPr>
        <a:xfrm>
          <a:off x="0" y="0"/>
          <a:ext cx="0" cy="0"/>
          <a:chOff x="0" y="0"/>
          <a:chExt cx="0" cy="0"/>
        </a:xfrm>
      </p:grpSpPr>
      <p:sp>
        <p:nvSpPr>
          <p:cNvPr id="93" name="Google Shape;93;p17"/>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94" name="Google Shape;94;p17"/>
          <p:cNvSpPr txBox="1"/>
          <p:nvPr>
            <p:ph idx="1" type="subTitle"/>
          </p:nvPr>
        </p:nvSpPr>
        <p:spPr>
          <a:xfrm>
            <a:off x="788100" y="2390400"/>
            <a:ext cx="2261700" cy="408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a:solidFill>
                  <a:schemeClr val="accent1"/>
                </a:solidFill>
              </a:defRPr>
            </a:lvl1pPr>
            <a:lvl2pPr lvl="1" rtl="0" algn="ctr">
              <a:spcBef>
                <a:spcPts val="1600"/>
              </a:spcBef>
              <a:spcAft>
                <a:spcPts val="0"/>
              </a:spcAft>
              <a:buNone/>
              <a:defRPr b="1">
                <a:solidFill>
                  <a:schemeClr val="accent1"/>
                </a:solidFill>
              </a:defRPr>
            </a:lvl2pPr>
            <a:lvl3pPr lvl="2" rtl="0" algn="ctr">
              <a:spcBef>
                <a:spcPts val="1600"/>
              </a:spcBef>
              <a:spcAft>
                <a:spcPts val="0"/>
              </a:spcAft>
              <a:buNone/>
              <a:defRPr b="1">
                <a:solidFill>
                  <a:schemeClr val="accent1"/>
                </a:solidFill>
              </a:defRPr>
            </a:lvl3pPr>
            <a:lvl4pPr lvl="3" rtl="0" algn="ctr">
              <a:spcBef>
                <a:spcPts val="1600"/>
              </a:spcBef>
              <a:spcAft>
                <a:spcPts val="0"/>
              </a:spcAft>
              <a:buNone/>
              <a:defRPr b="1">
                <a:solidFill>
                  <a:schemeClr val="accent1"/>
                </a:solidFill>
              </a:defRPr>
            </a:lvl4pPr>
            <a:lvl5pPr lvl="4" rtl="0" algn="ctr">
              <a:spcBef>
                <a:spcPts val="1600"/>
              </a:spcBef>
              <a:spcAft>
                <a:spcPts val="0"/>
              </a:spcAft>
              <a:buNone/>
              <a:defRPr b="1">
                <a:solidFill>
                  <a:schemeClr val="accent1"/>
                </a:solidFill>
              </a:defRPr>
            </a:lvl5pPr>
            <a:lvl6pPr lvl="5" rtl="0" algn="ctr">
              <a:spcBef>
                <a:spcPts val="1600"/>
              </a:spcBef>
              <a:spcAft>
                <a:spcPts val="0"/>
              </a:spcAft>
              <a:buNone/>
              <a:defRPr b="1">
                <a:solidFill>
                  <a:schemeClr val="accent1"/>
                </a:solidFill>
              </a:defRPr>
            </a:lvl6pPr>
            <a:lvl7pPr lvl="6" rtl="0" algn="ctr">
              <a:spcBef>
                <a:spcPts val="1600"/>
              </a:spcBef>
              <a:spcAft>
                <a:spcPts val="0"/>
              </a:spcAft>
              <a:buNone/>
              <a:defRPr b="1">
                <a:solidFill>
                  <a:schemeClr val="accent1"/>
                </a:solidFill>
              </a:defRPr>
            </a:lvl7pPr>
            <a:lvl8pPr lvl="7" rtl="0" algn="ctr">
              <a:spcBef>
                <a:spcPts val="1600"/>
              </a:spcBef>
              <a:spcAft>
                <a:spcPts val="0"/>
              </a:spcAft>
              <a:buNone/>
              <a:defRPr b="1">
                <a:solidFill>
                  <a:schemeClr val="accent1"/>
                </a:solidFill>
              </a:defRPr>
            </a:lvl8pPr>
            <a:lvl9pPr lvl="8" rtl="0" algn="ctr">
              <a:spcBef>
                <a:spcPts val="1600"/>
              </a:spcBef>
              <a:spcAft>
                <a:spcPts val="1600"/>
              </a:spcAft>
              <a:buNone/>
              <a:defRPr b="1">
                <a:solidFill>
                  <a:schemeClr val="accent1"/>
                </a:solidFill>
              </a:defRPr>
            </a:lvl9pPr>
          </a:lstStyle>
          <a:p/>
        </p:txBody>
      </p:sp>
      <p:sp>
        <p:nvSpPr>
          <p:cNvPr id="95" name="Google Shape;95;p17"/>
          <p:cNvSpPr txBox="1"/>
          <p:nvPr>
            <p:ph idx="2" type="subTitle"/>
          </p:nvPr>
        </p:nvSpPr>
        <p:spPr>
          <a:xfrm>
            <a:off x="788100" y="2765850"/>
            <a:ext cx="2261700" cy="72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dk1"/>
                </a:solidFill>
              </a:defRPr>
            </a:lvl1pPr>
            <a:lvl2pPr lvl="1" rtl="0" algn="ctr">
              <a:lnSpc>
                <a:spcPct val="100000"/>
              </a:lnSpc>
              <a:spcBef>
                <a:spcPts val="1600"/>
              </a:spcBef>
              <a:spcAft>
                <a:spcPts val="0"/>
              </a:spcAft>
              <a:buNone/>
              <a:defRPr sz="1400">
                <a:solidFill>
                  <a:schemeClr val="dk1"/>
                </a:solidFill>
              </a:defRPr>
            </a:lvl2pPr>
            <a:lvl3pPr lvl="2" rtl="0" algn="ctr">
              <a:lnSpc>
                <a:spcPct val="100000"/>
              </a:lnSpc>
              <a:spcBef>
                <a:spcPts val="1600"/>
              </a:spcBef>
              <a:spcAft>
                <a:spcPts val="0"/>
              </a:spcAft>
              <a:buNone/>
              <a:defRPr sz="1400">
                <a:solidFill>
                  <a:schemeClr val="dk1"/>
                </a:solidFill>
              </a:defRPr>
            </a:lvl3pPr>
            <a:lvl4pPr lvl="3" rtl="0" algn="ctr">
              <a:lnSpc>
                <a:spcPct val="100000"/>
              </a:lnSpc>
              <a:spcBef>
                <a:spcPts val="1600"/>
              </a:spcBef>
              <a:spcAft>
                <a:spcPts val="0"/>
              </a:spcAft>
              <a:buNone/>
              <a:defRPr sz="1400">
                <a:solidFill>
                  <a:schemeClr val="dk1"/>
                </a:solidFill>
              </a:defRPr>
            </a:lvl4pPr>
            <a:lvl5pPr lvl="4" rtl="0" algn="ctr">
              <a:lnSpc>
                <a:spcPct val="100000"/>
              </a:lnSpc>
              <a:spcBef>
                <a:spcPts val="1600"/>
              </a:spcBef>
              <a:spcAft>
                <a:spcPts val="0"/>
              </a:spcAft>
              <a:buNone/>
              <a:defRPr sz="1400">
                <a:solidFill>
                  <a:schemeClr val="dk1"/>
                </a:solidFill>
              </a:defRPr>
            </a:lvl5pPr>
            <a:lvl6pPr lvl="5" rtl="0" algn="ctr">
              <a:lnSpc>
                <a:spcPct val="100000"/>
              </a:lnSpc>
              <a:spcBef>
                <a:spcPts val="1600"/>
              </a:spcBef>
              <a:spcAft>
                <a:spcPts val="0"/>
              </a:spcAft>
              <a:buNone/>
              <a:defRPr sz="1400">
                <a:solidFill>
                  <a:schemeClr val="dk1"/>
                </a:solidFill>
              </a:defRPr>
            </a:lvl6pPr>
            <a:lvl7pPr lvl="6" rtl="0" algn="ctr">
              <a:lnSpc>
                <a:spcPct val="100000"/>
              </a:lnSpc>
              <a:spcBef>
                <a:spcPts val="1600"/>
              </a:spcBef>
              <a:spcAft>
                <a:spcPts val="0"/>
              </a:spcAft>
              <a:buNone/>
              <a:defRPr sz="1400">
                <a:solidFill>
                  <a:schemeClr val="dk1"/>
                </a:solidFill>
              </a:defRPr>
            </a:lvl7pPr>
            <a:lvl8pPr lvl="7" rtl="0" algn="ctr">
              <a:lnSpc>
                <a:spcPct val="100000"/>
              </a:lnSpc>
              <a:spcBef>
                <a:spcPts val="1600"/>
              </a:spcBef>
              <a:spcAft>
                <a:spcPts val="0"/>
              </a:spcAft>
              <a:buNone/>
              <a:defRPr sz="1400">
                <a:solidFill>
                  <a:schemeClr val="dk1"/>
                </a:solidFill>
              </a:defRPr>
            </a:lvl8pPr>
            <a:lvl9pPr lvl="8" rtl="0" algn="ctr">
              <a:lnSpc>
                <a:spcPct val="100000"/>
              </a:lnSpc>
              <a:spcBef>
                <a:spcPts val="1600"/>
              </a:spcBef>
              <a:spcAft>
                <a:spcPts val="1600"/>
              </a:spcAft>
              <a:buNone/>
              <a:defRPr sz="1400">
                <a:solidFill>
                  <a:schemeClr val="dk1"/>
                </a:solidFill>
              </a:defRPr>
            </a:lvl9pPr>
          </a:lstStyle>
          <a:p/>
        </p:txBody>
      </p:sp>
      <p:sp>
        <p:nvSpPr>
          <p:cNvPr id="96" name="Google Shape;96;p17"/>
          <p:cNvSpPr txBox="1"/>
          <p:nvPr>
            <p:ph idx="3" type="subTitle"/>
          </p:nvPr>
        </p:nvSpPr>
        <p:spPr>
          <a:xfrm>
            <a:off x="3441150" y="2390400"/>
            <a:ext cx="2261700" cy="408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a:solidFill>
                  <a:schemeClr val="accent1"/>
                </a:solidFill>
              </a:defRPr>
            </a:lvl1pPr>
            <a:lvl2pPr lvl="1" rtl="0" algn="ctr">
              <a:spcBef>
                <a:spcPts val="1600"/>
              </a:spcBef>
              <a:spcAft>
                <a:spcPts val="0"/>
              </a:spcAft>
              <a:buNone/>
              <a:defRPr b="1">
                <a:solidFill>
                  <a:schemeClr val="accent1"/>
                </a:solidFill>
              </a:defRPr>
            </a:lvl2pPr>
            <a:lvl3pPr lvl="2" rtl="0" algn="ctr">
              <a:spcBef>
                <a:spcPts val="1600"/>
              </a:spcBef>
              <a:spcAft>
                <a:spcPts val="0"/>
              </a:spcAft>
              <a:buNone/>
              <a:defRPr b="1">
                <a:solidFill>
                  <a:schemeClr val="accent1"/>
                </a:solidFill>
              </a:defRPr>
            </a:lvl3pPr>
            <a:lvl4pPr lvl="3" rtl="0" algn="ctr">
              <a:spcBef>
                <a:spcPts val="1600"/>
              </a:spcBef>
              <a:spcAft>
                <a:spcPts val="0"/>
              </a:spcAft>
              <a:buNone/>
              <a:defRPr b="1">
                <a:solidFill>
                  <a:schemeClr val="accent1"/>
                </a:solidFill>
              </a:defRPr>
            </a:lvl4pPr>
            <a:lvl5pPr lvl="4" rtl="0" algn="ctr">
              <a:spcBef>
                <a:spcPts val="1600"/>
              </a:spcBef>
              <a:spcAft>
                <a:spcPts val="0"/>
              </a:spcAft>
              <a:buNone/>
              <a:defRPr b="1">
                <a:solidFill>
                  <a:schemeClr val="accent1"/>
                </a:solidFill>
              </a:defRPr>
            </a:lvl5pPr>
            <a:lvl6pPr lvl="5" rtl="0" algn="ctr">
              <a:spcBef>
                <a:spcPts val="1600"/>
              </a:spcBef>
              <a:spcAft>
                <a:spcPts val="0"/>
              </a:spcAft>
              <a:buNone/>
              <a:defRPr b="1">
                <a:solidFill>
                  <a:schemeClr val="accent1"/>
                </a:solidFill>
              </a:defRPr>
            </a:lvl6pPr>
            <a:lvl7pPr lvl="6" rtl="0" algn="ctr">
              <a:spcBef>
                <a:spcPts val="1600"/>
              </a:spcBef>
              <a:spcAft>
                <a:spcPts val="0"/>
              </a:spcAft>
              <a:buNone/>
              <a:defRPr b="1">
                <a:solidFill>
                  <a:schemeClr val="accent1"/>
                </a:solidFill>
              </a:defRPr>
            </a:lvl7pPr>
            <a:lvl8pPr lvl="7" rtl="0" algn="ctr">
              <a:spcBef>
                <a:spcPts val="1600"/>
              </a:spcBef>
              <a:spcAft>
                <a:spcPts val="0"/>
              </a:spcAft>
              <a:buNone/>
              <a:defRPr b="1">
                <a:solidFill>
                  <a:schemeClr val="accent1"/>
                </a:solidFill>
              </a:defRPr>
            </a:lvl8pPr>
            <a:lvl9pPr lvl="8" rtl="0" algn="ctr">
              <a:spcBef>
                <a:spcPts val="1600"/>
              </a:spcBef>
              <a:spcAft>
                <a:spcPts val="1600"/>
              </a:spcAft>
              <a:buNone/>
              <a:defRPr b="1">
                <a:solidFill>
                  <a:schemeClr val="accent1"/>
                </a:solidFill>
              </a:defRPr>
            </a:lvl9pPr>
          </a:lstStyle>
          <a:p/>
        </p:txBody>
      </p:sp>
      <p:sp>
        <p:nvSpPr>
          <p:cNvPr id="97" name="Google Shape;97;p17"/>
          <p:cNvSpPr txBox="1"/>
          <p:nvPr>
            <p:ph idx="4" type="subTitle"/>
          </p:nvPr>
        </p:nvSpPr>
        <p:spPr>
          <a:xfrm>
            <a:off x="3441150" y="2765850"/>
            <a:ext cx="2261700" cy="72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dk1"/>
                </a:solidFill>
              </a:defRPr>
            </a:lvl1pPr>
            <a:lvl2pPr lvl="1" rtl="0" algn="ctr">
              <a:lnSpc>
                <a:spcPct val="100000"/>
              </a:lnSpc>
              <a:spcBef>
                <a:spcPts val="1600"/>
              </a:spcBef>
              <a:spcAft>
                <a:spcPts val="0"/>
              </a:spcAft>
              <a:buNone/>
              <a:defRPr sz="1400">
                <a:solidFill>
                  <a:schemeClr val="dk1"/>
                </a:solidFill>
              </a:defRPr>
            </a:lvl2pPr>
            <a:lvl3pPr lvl="2" rtl="0" algn="ctr">
              <a:lnSpc>
                <a:spcPct val="100000"/>
              </a:lnSpc>
              <a:spcBef>
                <a:spcPts val="1600"/>
              </a:spcBef>
              <a:spcAft>
                <a:spcPts val="0"/>
              </a:spcAft>
              <a:buNone/>
              <a:defRPr sz="1400">
                <a:solidFill>
                  <a:schemeClr val="dk1"/>
                </a:solidFill>
              </a:defRPr>
            </a:lvl3pPr>
            <a:lvl4pPr lvl="3" rtl="0" algn="ctr">
              <a:lnSpc>
                <a:spcPct val="100000"/>
              </a:lnSpc>
              <a:spcBef>
                <a:spcPts val="1600"/>
              </a:spcBef>
              <a:spcAft>
                <a:spcPts val="0"/>
              </a:spcAft>
              <a:buNone/>
              <a:defRPr sz="1400">
                <a:solidFill>
                  <a:schemeClr val="dk1"/>
                </a:solidFill>
              </a:defRPr>
            </a:lvl4pPr>
            <a:lvl5pPr lvl="4" rtl="0" algn="ctr">
              <a:lnSpc>
                <a:spcPct val="100000"/>
              </a:lnSpc>
              <a:spcBef>
                <a:spcPts val="1600"/>
              </a:spcBef>
              <a:spcAft>
                <a:spcPts val="0"/>
              </a:spcAft>
              <a:buNone/>
              <a:defRPr sz="1400">
                <a:solidFill>
                  <a:schemeClr val="dk1"/>
                </a:solidFill>
              </a:defRPr>
            </a:lvl5pPr>
            <a:lvl6pPr lvl="5" rtl="0" algn="ctr">
              <a:lnSpc>
                <a:spcPct val="100000"/>
              </a:lnSpc>
              <a:spcBef>
                <a:spcPts val="1600"/>
              </a:spcBef>
              <a:spcAft>
                <a:spcPts val="0"/>
              </a:spcAft>
              <a:buNone/>
              <a:defRPr sz="1400">
                <a:solidFill>
                  <a:schemeClr val="dk1"/>
                </a:solidFill>
              </a:defRPr>
            </a:lvl6pPr>
            <a:lvl7pPr lvl="6" rtl="0" algn="ctr">
              <a:lnSpc>
                <a:spcPct val="100000"/>
              </a:lnSpc>
              <a:spcBef>
                <a:spcPts val="1600"/>
              </a:spcBef>
              <a:spcAft>
                <a:spcPts val="0"/>
              </a:spcAft>
              <a:buNone/>
              <a:defRPr sz="1400">
                <a:solidFill>
                  <a:schemeClr val="dk1"/>
                </a:solidFill>
              </a:defRPr>
            </a:lvl7pPr>
            <a:lvl8pPr lvl="7" rtl="0" algn="ctr">
              <a:lnSpc>
                <a:spcPct val="100000"/>
              </a:lnSpc>
              <a:spcBef>
                <a:spcPts val="1600"/>
              </a:spcBef>
              <a:spcAft>
                <a:spcPts val="0"/>
              </a:spcAft>
              <a:buNone/>
              <a:defRPr sz="1400">
                <a:solidFill>
                  <a:schemeClr val="dk1"/>
                </a:solidFill>
              </a:defRPr>
            </a:lvl8pPr>
            <a:lvl9pPr lvl="8" rtl="0" algn="ctr">
              <a:lnSpc>
                <a:spcPct val="100000"/>
              </a:lnSpc>
              <a:spcBef>
                <a:spcPts val="1600"/>
              </a:spcBef>
              <a:spcAft>
                <a:spcPts val="1600"/>
              </a:spcAft>
              <a:buNone/>
              <a:defRPr sz="1400">
                <a:solidFill>
                  <a:schemeClr val="dk1"/>
                </a:solidFill>
              </a:defRPr>
            </a:lvl9pPr>
          </a:lstStyle>
          <a:p/>
        </p:txBody>
      </p:sp>
      <p:sp>
        <p:nvSpPr>
          <p:cNvPr id="98" name="Google Shape;98;p17"/>
          <p:cNvSpPr txBox="1"/>
          <p:nvPr>
            <p:ph idx="5" type="subTitle"/>
          </p:nvPr>
        </p:nvSpPr>
        <p:spPr>
          <a:xfrm>
            <a:off x="6094200" y="2390400"/>
            <a:ext cx="2261700" cy="408600"/>
          </a:xfrm>
          <a:prstGeom prst="rect">
            <a:avLst/>
          </a:prstGeom>
        </p:spPr>
        <p:txBody>
          <a:bodyPr anchorCtr="0" anchor="t" bIns="91425" lIns="91425" spcFirstLastPara="1" rIns="91425" wrap="square" tIns="91425">
            <a:noAutofit/>
          </a:bodyPr>
          <a:lstStyle>
            <a:lvl1pPr lvl="0" rtl="0" algn="ctr">
              <a:spcBef>
                <a:spcPts val="0"/>
              </a:spcBef>
              <a:spcAft>
                <a:spcPts val="0"/>
              </a:spcAft>
              <a:buNone/>
              <a:defRPr b="1">
                <a:solidFill>
                  <a:schemeClr val="accent1"/>
                </a:solidFill>
              </a:defRPr>
            </a:lvl1pPr>
            <a:lvl2pPr lvl="1" rtl="0" algn="ctr">
              <a:spcBef>
                <a:spcPts val="1600"/>
              </a:spcBef>
              <a:spcAft>
                <a:spcPts val="0"/>
              </a:spcAft>
              <a:buNone/>
              <a:defRPr b="1">
                <a:solidFill>
                  <a:schemeClr val="accent1"/>
                </a:solidFill>
              </a:defRPr>
            </a:lvl2pPr>
            <a:lvl3pPr lvl="2" rtl="0" algn="ctr">
              <a:spcBef>
                <a:spcPts val="1600"/>
              </a:spcBef>
              <a:spcAft>
                <a:spcPts val="0"/>
              </a:spcAft>
              <a:buNone/>
              <a:defRPr b="1">
                <a:solidFill>
                  <a:schemeClr val="accent1"/>
                </a:solidFill>
              </a:defRPr>
            </a:lvl3pPr>
            <a:lvl4pPr lvl="3" rtl="0" algn="ctr">
              <a:spcBef>
                <a:spcPts val="1600"/>
              </a:spcBef>
              <a:spcAft>
                <a:spcPts val="0"/>
              </a:spcAft>
              <a:buNone/>
              <a:defRPr b="1">
                <a:solidFill>
                  <a:schemeClr val="accent1"/>
                </a:solidFill>
              </a:defRPr>
            </a:lvl4pPr>
            <a:lvl5pPr lvl="4" rtl="0" algn="ctr">
              <a:spcBef>
                <a:spcPts val="1600"/>
              </a:spcBef>
              <a:spcAft>
                <a:spcPts val="0"/>
              </a:spcAft>
              <a:buNone/>
              <a:defRPr b="1">
                <a:solidFill>
                  <a:schemeClr val="accent1"/>
                </a:solidFill>
              </a:defRPr>
            </a:lvl5pPr>
            <a:lvl6pPr lvl="5" rtl="0" algn="ctr">
              <a:spcBef>
                <a:spcPts val="1600"/>
              </a:spcBef>
              <a:spcAft>
                <a:spcPts val="0"/>
              </a:spcAft>
              <a:buNone/>
              <a:defRPr b="1">
                <a:solidFill>
                  <a:schemeClr val="accent1"/>
                </a:solidFill>
              </a:defRPr>
            </a:lvl6pPr>
            <a:lvl7pPr lvl="6" rtl="0" algn="ctr">
              <a:spcBef>
                <a:spcPts val="1600"/>
              </a:spcBef>
              <a:spcAft>
                <a:spcPts val="0"/>
              </a:spcAft>
              <a:buNone/>
              <a:defRPr b="1">
                <a:solidFill>
                  <a:schemeClr val="accent1"/>
                </a:solidFill>
              </a:defRPr>
            </a:lvl7pPr>
            <a:lvl8pPr lvl="7" rtl="0" algn="ctr">
              <a:spcBef>
                <a:spcPts val="1600"/>
              </a:spcBef>
              <a:spcAft>
                <a:spcPts val="0"/>
              </a:spcAft>
              <a:buNone/>
              <a:defRPr b="1">
                <a:solidFill>
                  <a:schemeClr val="accent1"/>
                </a:solidFill>
              </a:defRPr>
            </a:lvl8pPr>
            <a:lvl9pPr lvl="8" rtl="0" algn="ctr">
              <a:spcBef>
                <a:spcPts val="1600"/>
              </a:spcBef>
              <a:spcAft>
                <a:spcPts val="1600"/>
              </a:spcAft>
              <a:buNone/>
              <a:defRPr b="1">
                <a:solidFill>
                  <a:schemeClr val="accent1"/>
                </a:solidFill>
              </a:defRPr>
            </a:lvl9pPr>
          </a:lstStyle>
          <a:p/>
        </p:txBody>
      </p:sp>
      <p:sp>
        <p:nvSpPr>
          <p:cNvPr id="99" name="Google Shape;99;p17"/>
          <p:cNvSpPr txBox="1"/>
          <p:nvPr>
            <p:ph idx="6" type="subTitle"/>
          </p:nvPr>
        </p:nvSpPr>
        <p:spPr>
          <a:xfrm>
            <a:off x="6094200" y="2765850"/>
            <a:ext cx="2261700" cy="723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400">
                <a:solidFill>
                  <a:schemeClr val="dk1"/>
                </a:solidFill>
              </a:defRPr>
            </a:lvl1pPr>
            <a:lvl2pPr lvl="1" rtl="0" algn="ctr">
              <a:lnSpc>
                <a:spcPct val="100000"/>
              </a:lnSpc>
              <a:spcBef>
                <a:spcPts val="1600"/>
              </a:spcBef>
              <a:spcAft>
                <a:spcPts val="0"/>
              </a:spcAft>
              <a:buNone/>
              <a:defRPr sz="1400">
                <a:solidFill>
                  <a:schemeClr val="dk1"/>
                </a:solidFill>
              </a:defRPr>
            </a:lvl2pPr>
            <a:lvl3pPr lvl="2" rtl="0" algn="ctr">
              <a:lnSpc>
                <a:spcPct val="100000"/>
              </a:lnSpc>
              <a:spcBef>
                <a:spcPts val="1600"/>
              </a:spcBef>
              <a:spcAft>
                <a:spcPts val="0"/>
              </a:spcAft>
              <a:buNone/>
              <a:defRPr sz="1400">
                <a:solidFill>
                  <a:schemeClr val="dk1"/>
                </a:solidFill>
              </a:defRPr>
            </a:lvl3pPr>
            <a:lvl4pPr lvl="3" rtl="0" algn="ctr">
              <a:lnSpc>
                <a:spcPct val="100000"/>
              </a:lnSpc>
              <a:spcBef>
                <a:spcPts val="1600"/>
              </a:spcBef>
              <a:spcAft>
                <a:spcPts val="0"/>
              </a:spcAft>
              <a:buNone/>
              <a:defRPr sz="1400">
                <a:solidFill>
                  <a:schemeClr val="dk1"/>
                </a:solidFill>
              </a:defRPr>
            </a:lvl4pPr>
            <a:lvl5pPr lvl="4" rtl="0" algn="ctr">
              <a:lnSpc>
                <a:spcPct val="100000"/>
              </a:lnSpc>
              <a:spcBef>
                <a:spcPts val="1600"/>
              </a:spcBef>
              <a:spcAft>
                <a:spcPts val="0"/>
              </a:spcAft>
              <a:buNone/>
              <a:defRPr sz="1400">
                <a:solidFill>
                  <a:schemeClr val="dk1"/>
                </a:solidFill>
              </a:defRPr>
            </a:lvl5pPr>
            <a:lvl6pPr lvl="5" rtl="0" algn="ctr">
              <a:lnSpc>
                <a:spcPct val="100000"/>
              </a:lnSpc>
              <a:spcBef>
                <a:spcPts val="1600"/>
              </a:spcBef>
              <a:spcAft>
                <a:spcPts val="0"/>
              </a:spcAft>
              <a:buNone/>
              <a:defRPr sz="1400">
                <a:solidFill>
                  <a:schemeClr val="dk1"/>
                </a:solidFill>
              </a:defRPr>
            </a:lvl6pPr>
            <a:lvl7pPr lvl="6" rtl="0" algn="ctr">
              <a:lnSpc>
                <a:spcPct val="100000"/>
              </a:lnSpc>
              <a:spcBef>
                <a:spcPts val="1600"/>
              </a:spcBef>
              <a:spcAft>
                <a:spcPts val="0"/>
              </a:spcAft>
              <a:buNone/>
              <a:defRPr sz="1400">
                <a:solidFill>
                  <a:schemeClr val="dk1"/>
                </a:solidFill>
              </a:defRPr>
            </a:lvl7pPr>
            <a:lvl8pPr lvl="7" rtl="0" algn="ctr">
              <a:lnSpc>
                <a:spcPct val="100000"/>
              </a:lnSpc>
              <a:spcBef>
                <a:spcPts val="1600"/>
              </a:spcBef>
              <a:spcAft>
                <a:spcPts val="0"/>
              </a:spcAft>
              <a:buNone/>
              <a:defRPr sz="1400">
                <a:solidFill>
                  <a:schemeClr val="dk1"/>
                </a:solidFill>
              </a:defRPr>
            </a:lvl8pPr>
            <a:lvl9pPr lvl="8" rtl="0" algn="ctr">
              <a:lnSpc>
                <a:spcPct val="100000"/>
              </a:lnSpc>
              <a:spcBef>
                <a:spcPts val="1600"/>
              </a:spcBef>
              <a:spcAft>
                <a:spcPts val="1600"/>
              </a:spcAft>
              <a:buNone/>
              <a:defRPr sz="1400">
                <a:solidFill>
                  <a:schemeClr val="dk1"/>
                </a:solidFill>
              </a:defRPr>
            </a:lvl9pPr>
          </a:lstStyle>
          <a:p/>
        </p:txBody>
      </p:sp>
      <p:sp>
        <p:nvSpPr>
          <p:cNvPr id="100" name="Google Shape;100;p17"/>
          <p:cNvSpPr/>
          <p:nvPr/>
        </p:nvSpPr>
        <p:spPr>
          <a:xfrm flipH="1">
            <a:off x="4572000" y="4834275"/>
            <a:ext cx="4572000" cy="309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7"/>
          <p:cNvSpPr/>
          <p:nvPr/>
        </p:nvSpPr>
        <p:spPr>
          <a:xfrm flipH="1">
            <a:off x="50" y="4834275"/>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p:cSld name="CUSTOM_3">
    <p:spTree>
      <p:nvGrpSpPr>
        <p:cNvPr id="102" name="Shape 102"/>
        <p:cNvGrpSpPr/>
        <p:nvPr/>
      </p:nvGrpSpPr>
      <p:grpSpPr>
        <a:xfrm>
          <a:off x="0" y="0"/>
          <a:ext cx="0" cy="0"/>
          <a:chOff x="0" y="0"/>
          <a:chExt cx="0" cy="0"/>
        </a:xfrm>
      </p:grpSpPr>
      <p:sp>
        <p:nvSpPr>
          <p:cNvPr id="103" name="Google Shape;103;p18"/>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04" name="Google Shape;104;p18"/>
          <p:cNvSpPr txBox="1"/>
          <p:nvPr>
            <p:ph idx="1" type="subTitle"/>
          </p:nvPr>
        </p:nvSpPr>
        <p:spPr>
          <a:xfrm>
            <a:off x="1878275" y="1251675"/>
            <a:ext cx="2787600" cy="4239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p:txBody>
      </p:sp>
      <p:sp>
        <p:nvSpPr>
          <p:cNvPr id="105" name="Google Shape;105;p18"/>
          <p:cNvSpPr txBox="1"/>
          <p:nvPr>
            <p:ph idx="2" type="subTitle"/>
          </p:nvPr>
        </p:nvSpPr>
        <p:spPr>
          <a:xfrm>
            <a:off x="1878275" y="1744345"/>
            <a:ext cx="2787600" cy="8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06" name="Google Shape;106;p18"/>
          <p:cNvSpPr txBox="1"/>
          <p:nvPr>
            <p:ph idx="3" type="subTitle"/>
          </p:nvPr>
        </p:nvSpPr>
        <p:spPr>
          <a:xfrm>
            <a:off x="5351497" y="1251675"/>
            <a:ext cx="2787600" cy="4239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p:txBody>
      </p:sp>
      <p:sp>
        <p:nvSpPr>
          <p:cNvPr id="107" name="Google Shape;107;p18"/>
          <p:cNvSpPr txBox="1"/>
          <p:nvPr>
            <p:ph idx="4" type="subTitle"/>
          </p:nvPr>
        </p:nvSpPr>
        <p:spPr>
          <a:xfrm>
            <a:off x="5351493" y="1744282"/>
            <a:ext cx="2787600" cy="8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08" name="Google Shape;108;p18"/>
          <p:cNvSpPr txBox="1"/>
          <p:nvPr>
            <p:ph idx="5" type="subTitle"/>
          </p:nvPr>
        </p:nvSpPr>
        <p:spPr>
          <a:xfrm>
            <a:off x="1878275" y="2898148"/>
            <a:ext cx="2787600" cy="3402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p:txBody>
      </p:sp>
      <p:sp>
        <p:nvSpPr>
          <p:cNvPr id="109" name="Google Shape;109;p18"/>
          <p:cNvSpPr txBox="1"/>
          <p:nvPr>
            <p:ph idx="6" type="subTitle"/>
          </p:nvPr>
        </p:nvSpPr>
        <p:spPr>
          <a:xfrm>
            <a:off x="1878275" y="3390754"/>
            <a:ext cx="2787600" cy="8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10" name="Google Shape;110;p18"/>
          <p:cNvSpPr txBox="1"/>
          <p:nvPr>
            <p:ph idx="7" type="subTitle"/>
          </p:nvPr>
        </p:nvSpPr>
        <p:spPr>
          <a:xfrm>
            <a:off x="5351425" y="2898156"/>
            <a:ext cx="2787600" cy="3402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lt1"/>
                </a:solidFill>
              </a:defRPr>
            </a:lvl1pPr>
            <a:lvl2pPr lvl="1" rtl="0">
              <a:spcBef>
                <a:spcPts val="1600"/>
              </a:spcBef>
              <a:spcAft>
                <a:spcPts val="0"/>
              </a:spcAft>
              <a:buNone/>
              <a:defRPr b="1">
                <a:solidFill>
                  <a:schemeClr val="lt1"/>
                </a:solidFill>
              </a:defRPr>
            </a:lvl2pPr>
            <a:lvl3pPr lvl="2" rtl="0">
              <a:spcBef>
                <a:spcPts val="1600"/>
              </a:spcBef>
              <a:spcAft>
                <a:spcPts val="0"/>
              </a:spcAft>
              <a:buNone/>
              <a:defRPr b="1">
                <a:solidFill>
                  <a:schemeClr val="lt1"/>
                </a:solidFill>
              </a:defRPr>
            </a:lvl3pPr>
            <a:lvl4pPr lvl="3" rtl="0">
              <a:spcBef>
                <a:spcPts val="1600"/>
              </a:spcBef>
              <a:spcAft>
                <a:spcPts val="0"/>
              </a:spcAft>
              <a:buNone/>
              <a:defRPr b="1">
                <a:solidFill>
                  <a:schemeClr val="lt1"/>
                </a:solidFill>
              </a:defRPr>
            </a:lvl4pPr>
            <a:lvl5pPr lvl="4" rtl="0">
              <a:spcBef>
                <a:spcPts val="1600"/>
              </a:spcBef>
              <a:spcAft>
                <a:spcPts val="0"/>
              </a:spcAft>
              <a:buNone/>
              <a:defRPr b="1">
                <a:solidFill>
                  <a:schemeClr val="lt1"/>
                </a:solidFill>
              </a:defRPr>
            </a:lvl5pPr>
            <a:lvl6pPr lvl="5" rtl="0">
              <a:spcBef>
                <a:spcPts val="1600"/>
              </a:spcBef>
              <a:spcAft>
                <a:spcPts val="0"/>
              </a:spcAft>
              <a:buNone/>
              <a:defRPr b="1">
                <a:solidFill>
                  <a:schemeClr val="lt1"/>
                </a:solidFill>
              </a:defRPr>
            </a:lvl6pPr>
            <a:lvl7pPr lvl="6" rtl="0">
              <a:spcBef>
                <a:spcPts val="1600"/>
              </a:spcBef>
              <a:spcAft>
                <a:spcPts val="0"/>
              </a:spcAft>
              <a:buNone/>
              <a:defRPr b="1">
                <a:solidFill>
                  <a:schemeClr val="lt1"/>
                </a:solidFill>
              </a:defRPr>
            </a:lvl7pPr>
            <a:lvl8pPr lvl="7" rtl="0">
              <a:spcBef>
                <a:spcPts val="1600"/>
              </a:spcBef>
              <a:spcAft>
                <a:spcPts val="0"/>
              </a:spcAft>
              <a:buNone/>
              <a:defRPr b="1">
                <a:solidFill>
                  <a:schemeClr val="lt1"/>
                </a:solidFill>
              </a:defRPr>
            </a:lvl8pPr>
            <a:lvl9pPr lvl="8" rtl="0">
              <a:spcBef>
                <a:spcPts val="1600"/>
              </a:spcBef>
              <a:spcAft>
                <a:spcPts val="1600"/>
              </a:spcAft>
              <a:buNone/>
              <a:defRPr b="1">
                <a:solidFill>
                  <a:schemeClr val="lt1"/>
                </a:solidFill>
              </a:defRPr>
            </a:lvl9pPr>
          </a:lstStyle>
          <a:p/>
        </p:txBody>
      </p:sp>
      <p:sp>
        <p:nvSpPr>
          <p:cNvPr id="111" name="Google Shape;111;p18"/>
          <p:cNvSpPr txBox="1"/>
          <p:nvPr>
            <p:ph idx="8" type="subTitle"/>
          </p:nvPr>
        </p:nvSpPr>
        <p:spPr>
          <a:xfrm>
            <a:off x="5351425" y="3390754"/>
            <a:ext cx="2787600" cy="8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12" name="Google Shape;112;p18"/>
          <p:cNvSpPr txBox="1"/>
          <p:nvPr>
            <p:ph idx="9" type="subTitle"/>
          </p:nvPr>
        </p:nvSpPr>
        <p:spPr>
          <a:xfrm rot="-5400803">
            <a:off x="609009" y="1779468"/>
            <a:ext cx="1284300" cy="492600"/>
          </a:xfrm>
          <a:prstGeom prst="rect">
            <a:avLst/>
          </a:prstGeom>
        </p:spPr>
        <p:txBody>
          <a:bodyPr anchorCtr="0" anchor="t" bIns="91425" lIns="91425" spcFirstLastPara="1" rIns="91425" wrap="square" tIns="91425">
            <a:noAutofit/>
          </a:bodyPr>
          <a:lstStyle>
            <a:lvl1pPr lvl="0" algn="ctr">
              <a:spcBef>
                <a:spcPts val="0"/>
              </a:spcBef>
              <a:spcAft>
                <a:spcPts val="0"/>
              </a:spcAft>
              <a:buSzPts val="1800"/>
              <a:buNone/>
              <a:defRPr b="1">
                <a:solidFill>
                  <a:schemeClr val="lt1"/>
                </a:solidFill>
              </a:defRPr>
            </a:lvl1pPr>
            <a:lvl2pPr lvl="1">
              <a:spcBef>
                <a:spcPts val="1600"/>
              </a:spcBef>
              <a:spcAft>
                <a:spcPts val="0"/>
              </a:spcAft>
              <a:buSzPts val="1400"/>
              <a:buNone/>
              <a:defRPr b="1"/>
            </a:lvl2pPr>
            <a:lvl3pPr lvl="2">
              <a:spcBef>
                <a:spcPts val="1600"/>
              </a:spcBef>
              <a:spcAft>
                <a:spcPts val="0"/>
              </a:spcAft>
              <a:buSzPts val="1400"/>
              <a:buNone/>
              <a:defRPr b="1"/>
            </a:lvl3pPr>
            <a:lvl4pPr lvl="3">
              <a:spcBef>
                <a:spcPts val="1600"/>
              </a:spcBef>
              <a:spcAft>
                <a:spcPts val="0"/>
              </a:spcAft>
              <a:buSzPts val="1400"/>
              <a:buNone/>
              <a:defRPr b="1"/>
            </a:lvl4pPr>
            <a:lvl5pPr lvl="4">
              <a:spcBef>
                <a:spcPts val="1600"/>
              </a:spcBef>
              <a:spcAft>
                <a:spcPts val="0"/>
              </a:spcAft>
              <a:buSzPts val="1400"/>
              <a:buNone/>
              <a:defRPr b="1"/>
            </a:lvl5pPr>
            <a:lvl6pPr lvl="5">
              <a:spcBef>
                <a:spcPts val="1600"/>
              </a:spcBef>
              <a:spcAft>
                <a:spcPts val="0"/>
              </a:spcAft>
              <a:buSzPts val="1400"/>
              <a:buNone/>
              <a:defRPr b="1"/>
            </a:lvl6pPr>
            <a:lvl7pPr lvl="6">
              <a:spcBef>
                <a:spcPts val="1600"/>
              </a:spcBef>
              <a:spcAft>
                <a:spcPts val="0"/>
              </a:spcAft>
              <a:buSzPts val="1400"/>
              <a:buNone/>
              <a:defRPr b="1"/>
            </a:lvl7pPr>
            <a:lvl8pPr lvl="7">
              <a:spcBef>
                <a:spcPts val="1600"/>
              </a:spcBef>
              <a:spcAft>
                <a:spcPts val="0"/>
              </a:spcAft>
              <a:buSzPts val="1400"/>
              <a:buNone/>
              <a:defRPr b="1"/>
            </a:lvl8pPr>
            <a:lvl9pPr lvl="8">
              <a:spcBef>
                <a:spcPts val="1600"/>
              </a:spcBef>
              <a:spcAft>
                <a:spcPts val="1600"/>
              </a:spcAft>
              <a:buSzPts val="1400"/>
              <a:buNone/>
              <a:defRPr b="1"/>
            </a:lvl9pPr>
          </a:lstStyle>
          <a:p/>
        </p:txBody>
      </p:sp>
      <p:sp>
        <p:nvSpPr>
          <p:cNvPr id="113" name="Google Shape;113;p18"/>
          <p:cNvSpPr txBox="1"/>
          <p:nvPr>
            <p:ph idx="13" type="subTitle"/>
          </p:nvPr>
        </p:nvSpPr>
        <p:spPr>
          <a:xfrm rot="-5400000">
            <a:off x="609075" y="3422400"/>
            <a:ext cx="1284300" cy="492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b="1">
                <a:solidFill>
                  <a:schemeClr val="lt1"/>
                </a:solidFill>
              </a:defRPr>
            </a:lvl1pPr>
            <a:lvl2pPr lvl="1" rtl="0">
              <a:spcBef>
                <a:spcPts val="1600"/>
              </a:spcBef>
              <a:spcAft>
                <a:spcPts val="0"/>
              </a:spcAft>
              <a:buSzPts val="1400"/>
              <a:buNone/>
              <a:defRPr b="1"/>
            </a:lvl2pPr>
            <a:lvl3pPr lvl="2" rtl="0">
              <a:spcBef>
                <a:spcPts val="1600"/>
              </a:spcBef>
              <a:spcAft>
                <a:spcPts val="0"/>
              </a:spcAft>
              <a:buSzPts val="1400"/>
              <a:buNone/>
              <a:defRPr b="1"/>
            </a:lvl3pPr>
            <a:lvl4pPr lvl="3" rtl="0">
              <a:spcBef>
                <a:spcPts val="1600"/>
              </a:spcBef>
              <a:spcAft>
                <a:spcPts val="0"/>
              </a:spcAft>
              <a:buSzPts val="1400"/>
              <a:buNone/>
              <a:defRPr b="1"/>
            </a:lvl4pPr>
            <a:lvl5pPr lvl="4" rtl="0">
              <a:spcBef>
                <a:spcPts val="1600"/>
              </a:spcBef>
              <a:spcAft>
                <a:spcPts val="0"/>
              </a:spcAft>
              <a:buSzPts val="1400"/>
              <a:buNone/>
              <a:defRPr b="1"/>
            </a:lvl5pPr>
            <a:lvl6pPr lvl="5" rtl="0">
              <a:spcBef>
                <a:spcPts val="1600"/>
              </a:spcBef>
              <a:spcAft>
                <a:spcPts val="0"/>
              </a:spcAft>
              <a:buSzPts val="1400"/>
              <a:buNone/>
              <a:defRPr b="1"/>
            </a:lvl6pPr>
            <a:lvl7pPr lvl="6" rtl="0">
              <a:spcBef>
                <a:spcPts val="1600"/>
              </a:spcBef>
              <a:spcAft>
                <a:spcPts val="0"/>
              </a:spcAft>
              <a:buSzPts val="1400"/>
              <a:buNone/>
              <a:defRPr b="1"/>
            </a:lvl7pPr>
            <a:lvl8pPr lvl="7" rtl="0">
              <a:spcBef>
                <a:spcPts val="1600"/>
              </a:spcBef>
              <a:spcAft>
                <a:spcPts val="0"/>
              </a:spcAft>
              <a:buSzPts val="1400"/>
              <a:buNone/>
              <a:defRPr b="1"/>
            </a:lvl8pPr>
            <a:lvl9pPr lvl="8" rtl="0">
              <a:spcBef>
                <a:spcPts val="1600"/>
              </a:spcBef>
              <a:spcAft>
                <a:spcPts val="1600"/>
              </a:spcAft>
              <a:buSzPts val="1400"/>
              <a:buNone/>
              <a:defRPr b="1"/>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4">
    <p:spTree>
      <p:nvGrpSpPr>
        <p:cNvPr id="114" name="Shape 114"/>
        <p:cNvGrpSpPr/>
        <p:nvPr/>
      </p:nvGrpSpPr>
      <p:grpSpPr>
        <a:xfrm>
          <a:off x="0" y="0"/>
          <a:ext cx="0" cy="0"/>
          <a:chOff x="0" y="0"/>
          <a:chExt cx="0" cy="0"/>
        </a:xfrm>
      </p:grpSpPr>
      <p:sp>
        <p:nvSpPr>
          <p:cNvPr id="115" name="Google Shape;115;p19"/>
          <p:cNvSpPr txBox="1"/>
          <p:nvPr>
            <p:ph idx="1" type="subTitle"/>
          </p:nvPr>
        </p:nvSpPr>
        <p:spPr>
          <a:xfrm>
            <a:off x="5951340" y="1570850"/>
            <a:ext cx="2479500" cy="4239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b="1">
                <a:solidFill>
                  <a:schemeClr val="accent1"/>
                </a:solidFill>
              </a:defRPr>
            </a:lvl1pPr>
            <a:lvl2pPr lvl="1" rtl="0" algn="r">
              <a:spcBef>
                <a:spcPts val="1600"/>
              </a:spcBef>
              <a:spcAft>
                <a:spcPts val="0"/>
              </a:spcAft>
              <a:buNone/>
              <a:defRPr b="1">
                <a:solidFill>
                  <a:schemeClr val="accent1"/>
                </a:solidFill>
              </a:defRPr>
            </a:lvl2pPr>
            <a:lvl3pPr lvl="2" rtl="0" algn="r">
              <a:spcBef>
                <a:spcPts val="1600"/>
              </a:spcBef>
              <a:spcAft>
                <a:spcPts val="0"/>
              </a:spcAft>
              <a:buNone/>
              <a:defRPr b="1">
                <a:solidFill>
                  <a:schemeClr val="accent1"/>
                </a:solidFill>
              </a:defRPr>
            </a:lvl3pPr>
            <a:lvl4pPr lvl="3" rtl="0" algn="r">
              <a:spcBef>
                <a:spcPts val="1600"/>
              </a:spcBef>
              <a:spcAft>
                <a:spcPts val="0"/>
              </a:spcAft>
              <a:buNone/>
              <a:defRPr b="1">
                <a:solidFill>
                  <a:schemeClr val="accent1"/>
                </a:solidFill>
              </a:defRPr>
            </a:lvl4pPr>
            <a:lvl5pPr lvl="4" rtl="0" algn="r">
              <a:spcBef>
                <a:spcPts val="1600"/>
              </a:spcBef>
              <a:spcAft>
                <a:spcPts val="0"/>
              </a:spcAft>
              <a:buNone/>
              <a:defRPr b="1">
                <a:solidFill>
                  <a:schemeClr val="accent1"/>
                </a:solidFill>
              </a:defRPr>
            </a:lvl5pPr>
            <a:lvl6pPr lvl="5" rtl="0" algn="r">
              <a:spcBef>
                <a:spcPts val="1600"/>
              </a:spcBef>
              <a:spcAft>
                <a:spcPts val="0"/>
              </a:spcAft>
              <a:buNone/>
              <a:defRPr b="1">
                <a:solidFill>
                  <a:schemeClr val="accent1"/>
                </a:solidFill>
              </a:defRPr>
            </a:lvl6pPr>
            <a:lvl7pPr lvl="6" rtl="0" algn="r">
              <a:spcBef>
                <a:spcPts val="1600"/>
              </a:spcBef>
              <a:spcAft>
                <a:spcPts val="0"/>
              </a:spcAft>
              <a:buNone/>
              <a:defRPr b="1">
                <a:solidFill>
                  <a:schemeClr val="accent1"/>
                </a:solidFill>
              </a:defRPr>
            </a:lvl7pPr>
            <a:lvl8pPr lvl="7" rtl="0" algn="r">
              <a:spcBef>
                <a:spcPts val="1600"/>
              </a:spcBef>
              <a:spcAft>
                <a:spcPts val="0"/>
              </a:spcAft>
              <a:buNone/>
              <a:defRPr b="1">
                <a:solidFill>
                  <a:schemeClr val="accent1"/>
                </a:solidFill>
              </a:defRPr>
            </a:lvl8pPr>
            <a:lvl9pPr lvl="8" rtl="0" algn="r">
              <a:spcBef>
                <a:spcPts val="1600"/>
              </a:spcBef>
              <a:spcAft>
                <a:spcPts val="1600"/>
              </a:spcAft>
              <a:buNone/>
              <a:defRPr b="1">
                <a:solidFill>
                  <a:schemeClr val="accent1"/>
                </a:solidFill>
              </a:defRPr>
            </a:lvl9pPr>
          </a:lstStyle>
          <a:p/>
        </p:txBody>
      </p:sp>
      <p:sp>
        <p:nvSpPr>
          <p:cNvPr id="116" name="Google Shape;116;p19"/>
          <p:cNvSpPr txBox="1"/>
          <p:nvPr>
            <p:ph idx="2" type="subTitle"/>
          </p:nvPr>
        </p:nvSpPr>
        <p:spPr>
          <a:xfrm>
            <a:off x="5951336" y="1941975"/>
            <a:ext cx="2479500" cy="8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solidFill>
                  <a:schemeClr val="dk1"/>
                </a:solidFill>
              </a:defRPr>
            </a:lvl1pPr>
            <a:lvl2pPr lvl="1" rtl="0" algn="r">
              <a:lnSpc>
                <a:spcPct val="100000"/>
              </a:lnSpc>
              <a:spcBef>
                <a:spcPts val="1600"/>
              </a:spcBef>
              <a:spcAft>
                <a:spcPts val="0"/>
              </a:spcAft>
              <a:buNone/>
              <a:defRPr sz="1400">
                <a:solidFill>
                  <a:schemeClr val="dk1"/>
                </a:solidFill>
              </a:defRPr>
            </a:lvl2pPr>
            <a:lvl3pPr lvl="2" rtl="0" algn="r">
              <a:lnSpc>
                <a:spcPct val="100000"/>
              </a:lnSpc>
              <a:spcBef>
                <a:spcPts val="1600"/>
              </a:spcBef>
              <a:spcAft>
                <a:spcPts val="0"/>
              </a:spcAft>
              <a:buNone/>
              <a:defRPr sz="1400">
                <a:solidFill>
                  <a:schemeClr val="dk1"/>
                </a:solidFill>
              </a:defRPr>
            </a:lvl3pPr>
            <a:lvl4pPr lvl="3" rtl="0" algn="r">
              <a:lnSpc>
                <a:spcPct val="100000"/>
              </a:lnSpc>
              <a:spcBef>
                <a:spcPts val="1600"/>
              </a:spcBef>
              <a:spcAft>
                <a:spcPts val="0"/>
              </a:spcAft>
              <a:buNone/>
              <a:defRPr sz="1400">
                <a:solidFill>
                  <a:schemeClr val="dk1"/>
                </a:solidFill>
              </a:defRPr>
            </a:lvl4pPr>
            <a:lvl5pPr lvl="4" rtl="0" algn="r">
              <a:lnSpc>
                <a:spcPct val="100000"/>
              </a:lnSpc>
              <a:spcBef>
                <a:spcPts val="1600"/>
              </a:spcBef>
              <a:spcAft>
                <a:spcPts val="0"/>
              </a:spcAft>
              <a:buNone/>
              <a:defRPr sz="1400">
                <a:solidFill>
                  <a:schemeClr val="dk1"/>
                </a:solidFill>
              </a:defRPr>
            </a:lvl5pPr>
            <a:lvl6pPr lvl="5" rtl="0" algn="r">
              <a:lnSpc>
                <a:spcPct val="100000"/>
              </a:lnSpc>
              <a:spcBef>
                <a:spcPts val="1600"/>
              </a:spcBef>
              <a:spcAft>
                <a:spcPts val="0"/>
              </a:spcAft>
              <a:buNone/>
              <a:defRPr sz="1400">
                <a:solidFill>
                  <a:schemeClr val="dk1"/>
                </a:solidFill>
              </a:defRPr>
            </a:lvl6pPr>
            <a:lvl7pPr lvl="6" rtl="0" algn="r">
              <a:lnSpc>
                <a:spcPct val="100000"/>
              </a:lnSpc>
              <a:spcBef>
                <a:spcPts val="1600"/>
              </a:spcBef>
              <a:spcAft>
                <a:spcPts val="0"/>
              </a:spcAft>
              <a:buNone/>
              <a:defRPr sz="1400">
                <a:solidFill>
                  <a:schemeClr val="dk1"/>
                </a:solidFill>
              </a:defRPr>
            </a:lvl7pPr>
            <a:lvl8pPr lvl="7" rtl="0" algn="r">
              <a:lnSpc>
                <a:spcPct val="100000"/>
              </a:lnSpc>
              <a:spcBef>
                <a:spcPts val="1600"/>
              </a:spcBef>
              <a:spcAft>
                <a:spcPts val="0"/>
              </a:spcAft>
              <a:buNone/>
              <a:defRPr sz="1400">
                <a:solidFill>
                  <a:schemeClr val="dk1"/>
                </a:solidFill>
              </a:defRPr>
            </a:lvl8pPr>
            <a:lvl9pPr lvl="8" rtl="0" algn="r">
              <a:lnSpc>
                <a:spcPct val="100000"/>
              </a:lnSpc>
              <a:spcBef>
                <a:spcPts val="1600"/>
              </a:spcBef>
              <a:spcAft>
                <a:spcPts val="1600"/>
              </a:spcAft>
              <a:buNone/>
              <a:defRPr sz="1400">
                <a:solidFill>
                  <a:schemeClr val="dk1"/>
                </a:solidFill>
              </a:defRPr>
            </a:lvl9pPr>
          </a:lstStyle>
          <a:p/>
        </p:txBody>
      </p:sp>
      <p:sp>
        <p:nvSpPr>
          <p:cNvPr id="117" name="Google Shape;117;p19"/>
          <p:cNvSpPr txBox="1"/>
          <p:nvPr>
            <p:ph idx="3" type="subTitle"/>
          </p:nvPr>
        </p:nvSpPr>
        <p:spPr>
          <a:xfrm>
            <a:off x="5951276" y="3064926"/>
            <a:ext cx="2479500" cy="3402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b="1">
                <a:solidFill>
                  <a:schemeClr val="accent1"/>
                </a:solidFill>
              </a:defRPr>
            </a:lvl1pPr>
            <a:lvl2pPr lvl="1" rtl="0" algn="r">
              <a:spcBef>
                <a:spcPts val="1600"/>
              </a:spcBef>
              <a:spcAft>
                <a:spcPts val="0"/>
              </a:spcAft>
              <a:buNone/>
              <a:defRPr b="1">
                <a:solidFill>
                  <a:schemeClr val="accent1"/>
                </a:solidFill>
              </a:defRPr>
            </a:lvl2pPr>
            <a:lvl3pPr lvl="2" rtl="0" algn="r">
              <a:spcBef>
                <a:spcPts val="1600"/>
              </a:spcBef>
              <a:spcAft>
                <a:spcPts val="0"/>
              </a:spcAft>
              <a:buNone/>
              <a:defRPr b="1">
                <a:solidFill>
                  <a:schemeClr val="accent1"/>
                </a:solidFill>
              </a:defRPr>
            </a:lvl3pPr>
            <a:lvl4pPr lvl="3" rtl="0" algn="r">
              <a:spcBef>
                <a:spcPts val="1600"/>
              </a:spcBef>
              <a:spcAft>
                <a:spcPts val="0"/>
              </a:spcAft>
              <a:buNone/>
              <a:defRPr b="1">
                <a:solidFill>
                  <a:schemeClr val="accent1"/>
                </a:solidFill>
              </a:defRPr>
            </a:lvl4pPr>
            <a:lvl5pPr lvl="4" rtl="0" algn="r">
              <a:spcBef>
                <a:spcPts val="1600"/>
              </a:spcBef>
              <a:spcAft>
                <a:spcPts val="0"/>
              </a:spcAft>
              <a:buNone/>
              <a:defRPr b="1">
                <a:solidFill>
                  <a:schemeClr val="accent1"/>
                </a:solidFill>
              </a:defRPr>
            </a:lvl5pPr>
            <a:lvl6pPr lvl="5" rtl="0" algn="r">
              <a:spcBef>
                <a:spcPts val="1600"/>
              </a:spcBef>
              <a:spcAft>
                <a:spcPts val="0"/>
              </a:spcAft>
              <a:buNone/>
              <a:defRPr b="1">
                <a:solidFill>
                  <a:schemeClr val="accent1"/>
                </a:solidFill>
              </a:defRPr>
            </a:lvl6pPr>
            <a:lvl7pPr lvl="6" rtl="0" algn="r">
              <a:spcBef>
                <a:spcPts val="1600"/>
              </a:spcBef>
              <a:spcAft>
                <a:spcPts val="0"/>
              </a:spcAft>
              <a:buNone/>
              <a:defRPr b="1">
                <a:solidFill>
                  <a:schemeClr val="accent1"/>
                </a:solidFill>
              </a:defRPr>
            </a:lvl7pPr>
            <a:lvl8pPr lvl="7" rtl="0" algn="r">
              <a:spcBef>
                <a:spcPts val="1600"/>
              </a:spcBef>
              <a:spcAft>
                <a:spcPts val="0"/>
              </a:spcAft>
              <a:buNone/>
              <a:defRPr b="1">
                <a:solidFill>
                  <a:schemeClr val="accent1"/>
                </a:solidFill>
              </a:defRPr>
            </a:lvl8pPr>
            <a:lvl9pPr lvl="8" rtl="0" algn="r">
              <a:spcBef>
                <a:spcPts val="1600"/>
              </a:spcBef>
              <a:spcAft>
                <a:spcPts val="1600"/>
              </a:spcAft>
              <a:buNone/>
              <a:defRPr b="1">
                <a:solidFill>
                  <a:schemeClr val="accent1"/>
                </a:solidFill>
              </a:defRPr>
            </a:lvl9pPr>
          </a:lstStyle>
          <a:p/>
        </p:txBody>
      </p:sp>
      <p:sp>
        <p:nvSpPr>
          <p:cNvPr id="118" name="Google Shape;118;p19"/>
          <p:cNvSpPr txBox="1"/>
          <p:nvPr>
            <p:ph idx="4" type="subTitle"/>
          </p:nvPr>
        </p:nvSpPr>
        <p:spPr>
          <a:xfrm>
            <a:off x="5951276" y="3436049"/>
            <a:ext cx="2479500" cy="8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solidFill>
                  <a:schemeClr val="dk1"/>
                </a:solidFill>
              </a:defRPr>
            </a:lvl1pPr>
            <a:lvl2pPr lvl="1" rtl="0" algn="r">
              <a:lnSpc>
                <a:spcPct val="100000"/>
              </a:lnSpc>
              <a:spcBef>
                <a:spcPts val="0"/>
              </a:spcBef>
              <a:spcAft>
                <a:spcPts val="0"/>
              </a:spcAft>
              <a:buNone/>
              <a:defRPr sz="1400">
                <a:solidFill>
                  <a:schemeClr val="dk1"/>
                </a:solidFill>
              </a:defRPr>
            </a:lvl2pPr>
            <a:lvl3pPr lvl="2" rtl="0" algn="r">
              <a:lnSpc>
                <a:spcPct val="100000"/>
              </a:lnSpc>
              <a:spcBef>
                <a:spcPts val="0"/>
              </a:spcBef>
              <a:spcAft>
                <a:spcPts val="0"/>
              </a:spcAft>
              <a:buNone/>
              <a:defRPr sz="1400">
                <a:solidFill>
                  <a:schemeClr val="dk1"/>
                </a:solidFill>
              </a:defRPr>
            </a:lvl3pPr>
            <a:lvl4pPr lvl="3" rtl="0" algn="r">
              <a:lnSpc>
                <a:spcPct val="100000"/>
              </a:lnSpc>
              <a:spcBef>
                <a:spcPts val="0"/>
              </a:spcBef>
              <a:spcAft>
                <a:spcPts val="0"/>
              </a:spcAft>
              <a:buNone/>
              <a:defRPr sz="1400">
                <a:solidFill>
                  <a:schemeClr val="dk1"/>
                </a:solidFill>
              </a:defRPr>
            </a:lvl4pPr>
            <a:lvl5pPr lvl="4" rtl="0" algn="r">
              <a:lnSpc>
                <a:spcPct val="100000"/>
              </a:lnSpc>
              <a:spcBef>
                <a:spcPts val="0"/>
              </a:spcBef>
              <a:spcAft>
                <a:spcPts val="0"/>
              </a:spcAft>
              <a:buNone/>
              <a:defRPr sz="1400">
                <a:solidFill>
                  <a:schemeClr val="dk1"/>
                </a:solidFill>
              </a:defRPr>
            </a:lvl5pPr>
            <a:lvl6pPr lvl="5" rtl="0" algn="r">
              <a:lnSpc>
                <a:spcPct val="100000"/>
              </a:lnSpc>
              <a:spcBef>
                <a:spcPts val="0"/>
              </a:spcBef>
              <a:spcAft>
                <a:spcPts val="0"/>
              </a:spcAft>
              <a:buNone/>
              <a:defRPr sz="1400">
                <a:solidFill>
                  <a:schemeClr val="dk1"/>
                </a:solidFill>
              </a:defRPr>
            </a:lvl6pPr>
            <a:lvl7pPr lvl="6" rtl="0" algn="r">
              <a:lnSpc>
                <a:spcPct val="100000"/>
              </a:lnSpc>
              <a:spcBef>
                <a:spcPts val="0"/>
              </a:spcBef>
              <a:spcAft>
                <a:spcPts val="0"/>
              </a:spcAft>
              <a:buNone/>
              <a:defRPr sz="1400">
                <a:solidFill>
                  <a:schemeClr val="dk1"/>
                </a:solidFill>
              </a:defRPr>
            </a:lvl7pPr>
            <a:lvl8pPr lvl="7" rtl="0" algn="r">
              <a:lnSpc>
                <a:spcPct val="100000"/>
              </a:lnSpc>
              <a:spcBef>
                <a:spcPts val="0"/>
              </a:spcBef>
              <a:spcAft>
                <a:spcPts val="0"/>
              </a:spcAft>
              <a:buNone/>
              <a:defRPr sz="1400">
                <a:solidFill>
                  <a:schemeClr val="dk1"/>
                </a:solidFill>
              </a:defRPr>
            </a:lvl8pPr>
            <a:lvl9pPr lvl="8" rtl="0" algn="r">
              <a:lnSpc>
                <a:spcPct val="100000"/>
              </a:lnSpc>
              <a:spcBef>
                <a:spcPts val="0"/>
              </a:spcBef>
              <a:spcAft>
                <a:spcPts val="0"/>
              </a:spcAft>
              <a:buNone/>
              <a:defRPr sz="1400">
                <a:solidFill>
                  <a:schemeClr val="dk1"/>
                </a:solidFill>
              </a:defRPr>
            </a:lvl9pPr>
          </a:lstStyle>
          <a:p/>
        </p:txBody>
      </p:sp>
      <p:sp>
        <p:nvSpPr>
          <p:cNvPr id="119" name="Google Shape;119;p19"/>
          <p:cNvSpPr txBox="1"/>
          <p:nvPr>
            <p:ph idx="5" type="subTitle"/>
          </p:nvPr>
        </p:nvSpPr>
        <p:spPr>
          <a:xfrm>
            <a:off x="3156090" y="1570850"/>
            <a:ext cx="2479500" cy="4239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b="1">
                <a:solidFill>
                  <a:schemeClr val="accent1"/>
                </a:solidFill>
              </a:defRPr>
            </a:lvl1pPr>
            <a:lvl2pPr lvl="1" rtl="0" algn="r">
              <a:spcBef>
                <a:spcPts val="1600"/>
              </a:spcBef>
              <a:spcAft>
                <a:spcPts val="0"/>
              </a:spcAft>
              <a:buNone/>
              <a:defRPr b="1">
                <a:solidFill>
                  <a:schemeClr val="accent1"/>
                </a:solidFill>
              </a:defRPr>
            </a:lvl2pPr>
            <a:lvl3pPr lvl="2" rtl="0" algn="r">
              <a:spcBef>
                <a:spcPts val="1600"/>
              </a:spcBef>
              <a:spcAft>
                <a:spcPts val="0"/>
              </a:spcAft>
              <a:buNone/>
              <a:defRPr b="1">
                <a:solidFill>
                  <a:schemeClr val="accent1"/>
                </a:solidFill>
              </a:defRPr>
            </a:lvl3pPr>
            <a:lvl4pPr lvl="3" rtl="0" algn="r">
              <a:spcBef>
                <a:spcPts val="1600"/>
              </a:spcBef>
              <a:spcAft>
                <a:spcPts val="0"/>
              </a:spcAft>
              <a:buNone/>
              <a:defRPr b="1">
                <a:solidFill>
                  <a:schemeClr val="accent1"/>
                </a:solidFill>
              </a:defRPr>
            </a:lvl4pPr>
            <a:lvl5pPr lvl="4" rtl="0" algn="r">
              <a:spcBef>
                <a:spcPts val="1600"/>
              </a:spcBef>
              <a:spcAft>
                <a:spcPts val="0"/>
              </a:spcAft>
              <a:buNone/>
              <a:defRPr b="1">
                <a:solidFill>
                  <a:schemeClr val="accent1"/>
                </a:solidFill>
              </a:defRPr>
            </a:lvl5pPr>
            <a:lvl6pPr lvl="5" rtl="0" algn="r">
              <a:spcBef>
                <a:spcPts val="1600"/>
              </a:spcBef>
              <a:spcAft>
                <a:spcPts val="0"/>
              </a:spcAft>
              <a:buNone/>
              <a:defRPr b="1">
                <a:solidFill>
                  <a:schemeClr val="accent1"/>
                </a:solidFill>
              </a:defRPr>
            </a:lvl6pPr>
            <a:lvl7pPr lvl="6" rtl="0" algn="r">
              <a:spcBef>
                <a:spcPts val="1600"/>
              </a:spcBef>
              <a:spcAft>
                <a:spcPts val="0"/>
              </a:spcAft>
              <a:buNone/>
              <a:defRPr b="1">
                <a:solidFill>
                  <a:schemeClr val="accent1"/>
                </a:solidFill>
              </a:defRPr>
            </a:lvl7pPr>
            <a:lvl8pPr lvl="7" rtl="0" algn="r">
              <a:spcBef>
                <a:spcPts val="1600"/>
              </a:spcBef>
              <a:spcAft>
                <a:spcPts val="0"/>
              </a:spcAft>
              <a:buNone/>
              <a:defRPr b="1">
                <a:solidFill>
                  <a:schemeClr val="accent1"/>
                </a:solidFill>
              </a:defRPr>
            </a:lvl8pPr>
            <a:lvl9pPr lvl="8" rtl="0" algn="r">
              <a:spcBef>
                <a:spcPts val="1600"/>
              </a:spcBef>
              <a:spcAft>
                <a:spcPts val="1600"/>
              </a:spcAft>
              <a:buNone/>
              <a:defRPr b="1">
                <a:solidFill>
                  <a:schemeClr val="accent1"/>
                </a:solidFill>
              </a:defRPr>
            </a:lvl9pPr>
          </a:lstStyle>
          <a:p/>
        </p:txBody>
      </p:sp>
      <p:sp>
        <p:nvSpPr>
          <p:cNvPr id="120" name="Google Shape;120;p19"/>
          <p:cNvSpPr txBox="1"/>
          <p:nvPr>
            <p:ph idx="6" type="subTitle"/>
          </p:nvPr>
        </p:nvSpPr>
        <p:spPr>
          <a:xfrm>
            <a:off x="3156036" y="1941975"/>
            <a:ext cx="2479500" cy="8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solidFill>
                  <a:schemeClr val="dk1"/>
                </a:solidFill>
              </a:defRPr>
            </a:lvl1pPr>
            <a:lvl2pPr lvl="1" rtl="0" algn="r">
              <a:lnSpc>
                <a:spcPct val="100000"/>
              </a:lnSpc>
              <a:spcBef>
                <a:spcPts val="0"/>
              </a:spcBef>
              <a:spcAft>
                <a:spcPts val="0"/>
              </a:spcAft>
              <a:buNone/>
              <a:defRPr sz="1400">
                <a:solidFill>
                  <a:schemeClr val="dk1"/>
                </a:solidFill>
              </a:defRPr>
            </a:lvl2pPr>
            <a:lvl3pPr lvl="2" rtl="0" algn="r">
              <a:lnSpc>
                <a:spcPct val="100000"/>
              </a:lnSpc>
              <a:spcBef>
                <a:spcPts val="0"/>
              </a:spcBef>
              <a:spcAft>
                <a:spcPts val="0"/>
              </a:spcAft>
              <a:buNone/>
              <a:defRPr sz="1400">
                <a:solidFill>
                  <a:schemeClr val="dk1"/>
                </a:solidFill>
              </a:defRPr>
            </a:lvl3pPr>
            <a:lvl4pPr lvl="3" rtl="0" algn="r">
              <a:lnSpc>
                <a:spcPct val="100000"/>
              </a:lnSpc>
              <a:spcBef>
                <a:spcPts val="0"/>
              </a:spcBef>
              <a:spcAft>
                <a:spcPts val="0"/>
              </a:spcAft>
              <a:buNone/>
              <a:defRPr sz="1400">
                <a:solidFill>
                  <a:schemeClr val="dk1"/>
                </a:solidFill>
              </a:defRPr>
            </a:lvl4pPr>
            <a:lvl5pPr lvl="4" rtl="0" algn="r">
              <a:lnSpc>
                <a:spcPct val="100000"/>
              </a:lnSpc>
              <a:spcBef>
                <a:spcPts val="0"/>
              </a:spcBef>
              <a:spcAft>
                <a:spcPts val="0"/>
              </a:spcAft>
              <a:buNone/>
              <a:defRPr sz="1400">
                <a:solidFill>
                  <a:schemeClr val="dk1"/>
                </a:solidFill>
              </a:defRPr>
            </a:lvl5pPr>
            <a:lvl6pPr lvl="5" rtl="0" algn="r">
              <a:lnSpc>
                <a:spcPct val="100000"/>
              </a:lnSpc>
              <a:spcBef>
                <a:spcPts val="0"/>
              </a:spcBef>
              <a:spcAft>
                <a:spcPts val="0"/>
              </a:spcAft>
              <a:buNone/>
              <a:defRPr sz="1400">
                <a:solidFill>
                  <a:schemeClr val="dk1"/>
                </a:solidFill>
              </a:defRPr>
            </a:lvl6pPr>
            <a:lvl7pPr lvl="6" rtl="0" algn="r">
              <a:lnSpc>
                <a:spcPct val="100000"/>
              </a:lnSpc>
              <a:spcBef>
                <a:spcPts val="0"/>
              </a:spcBef>
              <a:spcAft>
                <a:spcPts val="0"/>
              </a:spcAft>
              <a:buNone/>
              <a:defRPr sz="1400">
                <a:solidFill>
                  <a:schemeClr val="dk1"/>
                </a:solidFill>
              </a:defRPr>
            </a:lvl7pPr>
            <a:lvl8pPr lvl="7" rtl="0" algn="r">
              <a:lnSpc>
                <a:spcPct val="100000"/>
              </a:lnSpc>
              <a:spcBef>
                <a:spcPts val="0"/>
              </a:spcBef>
              <a:spcAft>
                <a:spcPts val="0"/>
              </a:spcAft>
              <a:buNone/>
              <a:defRPr sz="1400">
                <a:solidFill>
                  <a:schemeClr val="dk1"/>
                </a:solidFill>
              </a:defRPr>
            </a:lvl8pPr>
            <a:lvl9pPr lvl="8" rtl="0" algn="r">
              <a:lnSpc>
                <a:spcPct val="100000"/>
              </a:lnSpc>
              <a:spcBef>
                <a:spcPts val="0"/>
              </a:spcBef>
              <a:spcAft>
                <a:spcPts val="0"/>
              </a:spcAft>
              <a:buNone/>
              <a:defRPr sz="1400">
                <a:solidFill>
                  <a:schemeClr val="dk1"/>
                </a:solidFill>
              </a:defRPr>
            </a:lvl9pPr>
          </a:lstStyle>
          <a:p/>
        </p:txBody>
      </p:sp>
      <p:sp>
        <p:nvSpPr>
          <p:cNvPr id="121" name="Google Shape;121;p19"/>
          <p:cNvSpPr txBox="1"/>
          <p:nvPr>
            <p:ph idx="7" type="subTitle"/>
          </p:nvPr>
        </p:nvSpPr>
        <p:spPr>
          <a:xfrm>
            <a:off x="3156026" y="3064926"/>
            <a:ext cx="2479500" cy="3402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b="1">
                <a:solidFill>
                  <a:schemeClr val="accent1"/>
                </a:solidFill>
              </a:defRPr>
            </a:lvl1pPr>
            <a:lvl2pPr lvl="1" rtl="0" algn="r">
              <a:spcBef>
                <a:spcPts val="1600"/>
              </a:spcBef>
              <a:spcAft>
                <a:spcPts val="0"/>
              </a:spcAft>
              <a:buNone/>
              <a:defRPr b="1">
                <a:solidFill>
                  <a:schemeClr val="accent1"/>
                </a:solidFill>
              </a:defRPr>
            </a:lvl2pPr>
            <a:lvl3pPr lvl="2" rtl="0" algn="r">
              <a:spcBef>
                <a:spcPts val="1600"/>
              </a:spcBef>
              <a:spcAft>
                <a:spcPts val="0"/>
              </a:spcAft>
              <a:buNone/>
              <a:defRPr b="1">
                <a:solidFill>
                  <a:schemeClr val="accent1"/>
                </a:solidFill>
              </a:defRPr>
            </a:lvl3pPr>
            <a:lvl4pPr lvl="3" rtl="0" algn="r">
              <a:spcBef>
                <a:spcPts val="1600"/>
              </a:spcBef>
              <a:spcAft>
                <a:spcPts val="0"/>
              </a:spcAft>
              <a:buNone/>
              <a:defRPr b="1">
                <a:solidFill>
                  <a:schemeClr val="accent1"/>
                </a:solidFill>
              </a:defRPr>
            </a:lvl4pPr>
            <a:lvl5pPr lvl="4" rtl="0" algn="r">
              <a:spcBef>
                <a:spcPts val="1600"/>
              </a:spcBef>
              <a:spcAft>
                <a:spcPts val="0"/>
              </a:spcAft>
              <a:buNone/>
              <a:defRPr b="1">
                <a:solidFill>
                  <a:schemeClr val="accent1"/>
                </a:solidFill>
              </a:defRPr>
            </a:lvl5pPr>
            <a:lvl6pPr lvl="5" rtl="0" algn="r">
              <a:spcBef>
                <a:spcPts val="1600"/>
              </a:spcBef>
              <a:spcAft>
                <a:spcPts val="0"/>
              </a:spcAft>
              <a:buNone/>
              <a:defRPr b="1">
                <a:solidFill>
                  <a:schemeClr val="accent1"/>
                </a:solidFill>
              </a:defRPr>
            </a:lvl6pPr>
            <a:lvl7pPr lvl="6" rtl="0" algn="r">
              <a:spcBef>
                <a:spcPts val="1600"/>
              </a:spcBef>
              <a:spcAft>
                <a:spcPts val="0"/>
              </a:spcAft>
              <a:buNone/>
              <a:defRPr b="1">
                <a:solidFill>
                  <a:schemeClr val="accent1"/>
                </a:solidFill>
              </a:defRPr>
            </a:lvl7pPr>
            <a:lvl8pPr lvl="7" rtl="0" algn="r">
              <a:spcBef>
                <a:spcPts val="1600"/>
              </a:spcBef>
              <a:spcAft>
                <a:spcPts val="0"/>
              </a:spcAft>
              <a:buNone/>
              <a:defRPr b="1">
                <a:solidFill>
                  <a:schemeClr val="accent1"/>
                </a:solidFill>
              </a:defRPr>
            </a:lvl8pPr>
            <a:lvl9pPr lvl="8" rtl="0" algn="r">
              <a:spcBef>
                <a:spcPts val="1600"/>
              </a:spcBef>
              <a:spcAft>
                <a:spcPts val="1600"/>
              </a:spcAft>
              <a:buNone/>
              <a:defRPr b="1">
                <a:solidFill>
                  <a:schemeClr val="accent1"/>
                </a:solidFill>
              </a:defRPr>
            </a:lvl9pPr>
          </a:lstStyle>
          <a:p/>
        </p:txBody>
      </p:sp>
      <p:sp>
        <p:nvSpPr>
          <p:cNvPr id="122" name="Google Shape;122;p19"/>
          <p:cNvSpPr txBox="1"/>
          <p:nvPr>
            <p:ph idx="8" type="subTitle"/>
          </p:nvPr>
        </p:nvSpPr>
        <p:spPr>
          <a:xfrm>
            <a:off x="3155976" y="3436049"/>
            <a:ext cx="2479500" cy="8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None/>
              <a:defRPr sz="1400">
                <a:solidFill>
                  <a:schemeClr val="dk1"/>
                </a:solidFill>
              </a:defRPr>
            </a:lvl1pPr>
            <a:lvl2pPr lvl="1" rtl="0" algn="r">
              <a:lnSpc>
                <a:spcPct val="100000"/>
              </a:lnSpc>
              <a:spcBef>
                <a:spcPts val="1600"/>
              </a:spcBef>
              <a:spcAft>
                <a:spcPts val="0"/>
              </a:spcAft>
              <a:buNone/>
              <a:defRPr sz="1400">
                <a:solidFill>
                  <a:schemeClr val="dk1"/>
                </a:solidFill>
              </a:defRPr>
            </a:lvl2pPr>
            <a:lvl3pPr lvl="2" rtl="0" algn="r">
              <a:lnSpc>
                <a:spcPct val="100000"/>
              </a:lnSpc>
              <a:spcBef>
                <a:spcPts val="1600"/>
              </a:spcBef>
              <a:spcAft>
                <a:spcPts val="0"/>
              </a:spcAft>
              <a:buNone/>
              <a:defRPr sz="1400">
                <a:solidFill>
                  <a:schemeClr val="dk1"/>
                </a:solidFill>
              </a:defRPr>
            </a:lvl3pPr>
            <a:lvl4pPr lvl="3" rtl="0" algn="r">
              <a:lnSpc>
                <a:spcPct val="100000"/>
              </a:lnSpc>
              <a:spcBef>
                <a:spcPts val="1600"/>
              </a:spcBef>
              <a:spcAft>
                <a:spcPts val="0"/>
              </a:spcAft>
              <a:buNone/>
              <a:defRPr sz="1400">
                <a:solidFill>
                  <a:schemeClr val="dk1"/>
                </a:solidFill>
              </a:defRPr>
            </a:lvl4pPr>
            <a:lvl5pPr lvl="4" rtl="0" algn="r">
              <a:lnSpc>
                <a:spcPct val="100000"/>
              </a:lnSpc>
              <a:spcBef>
                <a:spcPts val="1600"/>
              </a:spcBef>
              <a:spcAft>
                <a:spcPts val="0"/>
              </a:spcAft>
              <a:buNone/>
              <a:defRPr sz="1400">
                <a:solidFill>
                  <a:schemeClr val="dk1"/>
                </a:solidFill>
              </a:defRPr>
            </a:lvl5pPr>
            <a:lvl6pPr lvl="5" rtl="0" algn="r">
              <a:lnSpc>
                <a:spcPct val="100000"/>
              </a:lnSpc>
              <a:spcBef>
                <a:spcPts val="1600"/>
              </a:spcBef>
              <a:spcAft>
                <a:spcPts val="0"/>
              </a:spcAft>
              <a:buNone/>
              <a:defRPr sz="1400">
                <a:solidFill>
                  <a:schemeClr val="dk1"/>
                </a:solidFill>
              </a:defRPr>
            </a:lvl6pPr>
            <a:lvl7pPr lvl="6" rtl="0" algn="r">
              <a:lnSpc>
                <a:spcPct val="100000"/>
              </a:lnSpc>
              <a:spcBef>
                <a:spcPts val="1600"/>
              </a:spcBef>
              <a:spcAft>
                <a:spcPts val="0"/>
              </a:spcAft>
              <a:buNone/>
              <a:defRPr sz="1400">
                <a:solidFill>
                  <a:schemeClr val="dk1"/>
                </a:solidFill>
              </a:defRPr>
            </a:lvl7pPr>
            <a:lvl8pPr lvl="7" rtl="0" algn="r">
              <a:lnSpc>
                <a:spcPct val="100000"/>
              </a:lnSpc>
              <a:spcBef>
                <a:spcPts val="1600"/>
              </a:spcBef>
              <a:spcAft>
                <a:spcPts val="0"/>
              </a:spcAft>
              <a:buNone/>
              <a:defRPr sz="1400">
                <a:solidFill>
                  <a:schemeClr val="dk1"/>
                </a:solidFill>
              </a:defRPr>
            </a:lvl8pPr>
            <a:lvl9pPr lvl="8" rtl="0" algn="r">
              <a:lnSpc>
                <a:spcPct val="100000"/>
              </a:lnSpc>
              <a:spcBef>
                <a:spcPts val="1600"/>
              </a:spcBef>
              <a:spcAft>
                <a:spcPts val="1600"/>
              </a:spcAft>
              <a:buNone/>
              <a:defRPr sz="1400">
                <a:solidFill>
                  <a:schemeClr val="dk1"/>
                </a:solidFill>
              </a:defRPr>
            </a:lvl9pPr>
          </a:lstStyle>
          <a:p/>
        </p:txBody>
      </p:sp>
      <p:sp>
        <p:nvSpPr>
          <p:cNvPr id="123" name="Google Shape;123;p19"/>
          <p:cNvSpPr txBox="1"/>
          <p:nvPr>
            <p:ph type="title"/>
          </p:nvPr>
        </p:nvSpPr>
        <p:spPr>
          <a:xfrm>
            <a:off x="717800" y="383175"/>
            <a:ext cx="77082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24" name="Google Shape;124;p19"/>
          <p:cNvSpPr/>
          <p:nvPr/>
        </p:nvSpPr>
        <p:spPr>
          <a:xfrm rot="10800000">
            <a:off x="0" y="257175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9"/>
          <p:cNvSpPr/>
          <p:nvPr/>
        </p:nvSpPr>
        <p:spPr>
          <a:xfrm rot="10800000">
            <a:off x="1216200" y="1061825"/>
            <a:ext cx="1216200" cy="1509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CUSTOM_6">
    <p:spTree>
      <p:nvGrpSpPr>
        <p:cNvPr id="126" name="Shape 126"/>
        <p:cNvGrpSpPr/>
        <p:nvPr/>
      </p:nvGrpSpPr>
      <p:grpSpPr>
        <a:xfrm>
          <a:off x="0" y="0"/>
          <a:ext cx="0" cy="0"/>
          <a:chOff x="0" y="0"/>
          <a:chExt cx="0" cy="0"/>
        </a:xfrm>
      </p:grpSpPr>
      <p:sp>
        <p:nvSpPr>
          <p:cNvPr id="127" name="Google Shape;127;p20"/>
          <p:cNvSpPr txBox="1"/>
          <p:nvPr>
            <p:ph type="title"/>
          </p:nvPr>
        </p:nvSpPr>
        <p:spPr>
          <a:xfrm>
            <a:off x="3984975" y="1495800"/>
            <a:ext cx="4055400" cy="7230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accent1"/>
              </a:buClr>
              <a:buSzPts val="2800"/>
              <a:buNone/>
              <a:defRPr>
                <a:solidFill>
                  <a:schemeClr val="accen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28" name="Google Shape;128;p20"/>
          <p:cNvSpPr txBox="1"/>
          <p:nvPr>
            <p:ph idx="1" type="subTitle"/>
          </p:nvPr>
        </p:nvSpPr>
        <p:spPr>
          <a:xfrm>
            <a:off x="3994375" y="2142600"/>
            <a:ext cx="4055400" cy="1505100"/>
          </a:xfrm>
          <a:prstGeom prst="rect">
            <a:avLst/>
          </a:prstGeom>
        </p:spPr>
        <p:txBody>
          <a:bodyPr anchorCtr="0" anchor="t" bIns="91425" lIns="91425" spcFirstLastPara="1" rIns="91425" wrap="square" tIns="91425">
            <a:noAutofit/>
          </a:bodyPr>
          <a:lstStyle>
            <a:lvl1pPr lvl="0" algn="r">
              <a:spcBef>
                <a:spcPts val="0"/>
              </a:spcBef>
              <a:spcAft>
                <a:spcPts val="0"/>
              </a:spcAft>
              <a:buClr>
                <a:schemeClr val="dk1"/>
              </a:buClr>
              <a:buSzPts val="1400"/>
              <a:buNone/>
              <a:defRPr sz="1400">
                <a:solidFill>
                  <a:schemeClr val="dk1"/>
                </a:solidFil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29" name="Google Shape;129;p20"/>
          <p:cNvSpPr/>
          <p:nvPr/>
        </p:nvSpPr>
        <p:spPr>
          <a:xfrm flipH="1" rot="10800000">
            <a:off x="0" y="2571825"/>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0"/>
          <p:cNvSpPr/>
          <p:nvPr/>
        </p:nvSpPr>
        <p:spPr>
          <a:xfrm flipH="1" rot="10800000">
            <a:off x="1219200" y="1247175"/>
            <a:ext cx="1216200" cy="1324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txBox="1"/>
          <p:nvPr>
            <p:ph type="title"/>
          </p:nvPr>
        </p:nvSpPr>
        <p:spPr>
          <a:xfrm>
            <a:off x="3968425" y="2227050"/>
            <a:ext cx="4462500" cy="841800"/>
          </a:xfrm>
          <a:prstGeom prst="rect">
            <a:avLst/>
          </a:prstGeom>
        </p:spPr>
        <p:txBody>
          <a:bodyPr anchorCtr="0" anchor="ctr" bIns="91425" lIns="91425" spcFirstLastPara="1" rIns="91425" wrap="square" tIns="91425">
            <a:noAutofit/>
          </a:bodyPr>
          <a:lstStyle>
            <a:lvl1pPr lvl="0" algn="r">
              <a:spcBef>
                <a:spcPts val="0"/>
              </a:spcBef>
              <a:spcAft>
                <a:spcPts val="0"/>
              </a:spcAft>
              <a:buSzPts val="3600"/>
              <a:buNone/>
              <a:defRPr sz="4700">
                <a:solidFill>
                  <a:schemeClr val="accen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idx="1" type="subTitle"/>
          </p:nvPr>
        </p:nvSpPr>
        <p:spPr>
          <a:xfrm>
            <a:off x="3968275" y="3045375"/>
            <a:ext cx="4462500" cy="678000"/>
          </a:xfrm>
          <a:prstGeom prst="rect">
            <a:avLst/>
          </a:prstGeom>
        </p:spPr>
        <p:txBody>
          <a:bodyPr anchorCtr="0" anchor="t" bIns="91425" lIns="91425" spcFirstLastPara="1" rIns="91425" wrap="square" tIns="91425">
            <a:noAutofit/>
          </a:bodyPr>
          <a:lstStyle>
            <a:lvl1pPr lvl="0" algn="r">
              <a:spcBef>
                <a:spcPts val="0"/>
              </a:spcBef>
              <a:spcAft>
                <a:spcPts val="0"/>
              </a:spcAft>
              <a:buSzPts val="1800"/>
              <a:buNone/>
              <a:defRPr sz="14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15" name="Google Shape;15;p3"/>
          <p:cNvSpPr txBox="1"/>
          <p:nvPr>
            <p:ph hasCustomPrompt="1" idx="2" type="title"/>
          </p:nvPr>
        </p:nvSpPr>
        <p:spPr>
          <a:xfrm>
            <a:off x="3968350" y="1262325"/>
            <a:ext cx="4462500" cy="1141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7200"/>
              <a:buNone/>
              <a:defRPr sz="7200">
                <a:solidFill>
                  <a:schemeClr val="dk2"/>
                </a:solidFill>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16" name="Google Shape;16;p3"/>
          <p:cNvSpPr/>
          <p:nvPr/>
        </p:nvSpPr>
        <p:spPr>
          <a:xfrm flipH="1" rot="10800000">
            <a:off x="1441925" y="2571600"/>
            <a:ext cx="1216200" cy="1592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p:nvPr/>
        </p:nvSpPr>
        <p:spPr>
          <a:xfrm flipH="1" rot="10800000">
            <a:off x="2658125" y="0"/>
            <a:ext cx="12162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2">
  <p:cSld name="CUSTOM_10">
    <p:spTree>
      <p:nvGrpSpPr>
        <p:cNvPr id="131" name="Shape 131"/>
        <p:cNvGrpSpPr/>
        <p:nvPr/>
      </p:nvGrpSpPr>
      <p:grpSpPr>
        <a:xfrm>
          <a:off x="0" y="0"/>
          <a:ext cx="0" cy="0"/>
          <a:chOff x="0" y="0"/>
          <a:chExt cx="0" cy="0"/>
        </a:xfrm>
      </p:grpSpPr>
      <p:sp>
        <p:nvSpPr>
          <p:cNvPr id="132" name="Google Shape;132;p21"/>
          <p:cNvSpPr txBox="1"/>
          <p:nvPr>
            <p:ph type="title"/>
          </p:nvPr>
        </p:nvSpPr>
        <p:spPr>
          <a:xfrm>
            <a:off x="3730075" y="1631700"/>
            <a:ext cx="4700700" cy="10902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accent1"/>
              </a:buClr>
              <a:buSzPts val="2800"/>
              <a:buNone/>
              <a:defRPr sz="3000">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3" name="Google Shape;133;p21"/>
          <p:cNvSpPr txBox="1"/>
          <p:nvPr>
            <p:ph idx="1" type="subTitle"/>
          </p:nvPr>
        </p:nvSpPr>
        <p:spPr>
          <a:xfrm>
            <a:off x="3730075" y="2726700"/>
            <a:ext cx="4700700" cy="8613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dk1"/>
              </a:buClr>
              <a:buSzPts val="1400"/>
              <a:buNone/>
              <a:defRPr sz="14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34" name="Google Shape;134;p21"/>
          <p:cNvSpPr/>
          <p:nvPr/>
        </p:nvSpPr>
        <p:spPr>
          <a:xfrm flipH="1" rot="10800000">
            <a:off x="2110925" y="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1"/>
          <p:cNvSpPr/>
          <p:nvPr/>
        </p:nvSpPr>
        <p:spPr>
          <a:xfrm flipH="1" rot="10800000">
            <a:off x="0" y="257175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4">
    <p:spTree>
      <p:nvGrpSpPr>
        <p:cNvPr id="136" name="Shape 136"/>
        <p:cNvGrpSpPr/>
        <p:nvPr/>
      </p:nvGrpSpPr>
      <p:grpSpPr>
        <a:xfrm>
          <a:off x="0" y="0"/>
          <a:ext cx="0" cy="0"/>
          <a:chOff x="0" y="0"/>
          <a:chExt cx="0" cy="0"/>
        </a:xfrm>
      </p:grpSpPr>
      <p:sp>
        <p:nvSpPr>
          <p:cNvPr id="137" name="Google Shape;137;p22"/>
          <p:cNvSpPr txBox="1"/>
          <p:nvPr>
            <p:ph type="title"/>
          </p:nvPr>
        </p:nvSpPr>
        <p:spPr>
          <a:xfrm>
            <a:off x="717800" y="383175"/>
            <a:ext cx="7708200" cy="936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
    <p:spTree>
      <p:nvGrpSpPr>
        <p:cNvPr id="138" name="Shape 138"/>
        <p:cNvGrpSpPr/>
        <p:nvPr/>
      </p:nvGrpSpPr>
      <p:grpSpPr>
        <a:xfrm>
          <a:off x="0" y="0"/>
          <a:ext cx="0" cy="0"/>
          <a:chOff x="0" y="0"/>
          <a:chExt cx="0" cy="0"/>
        </a:xfrm>
      </p:grpSpPr>
      <p:sp>
        <p:nvSpPr>
          <p:cNvPr id="139" name="Google Shape;139;p23"/>
          <p:cNvSpPr txBox="1"/>
          <p:nvPr>
            <p:ph type="title"/>
          </p:nvPr>
        </p:nvSpPr>
        <p:spPr>
          <a:xfrm>
            <a:off x="717800" y="383175"/>
            <a:ext cx="7708200" cy="936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40" name="Google Shape;140;p23"/>
          <p:cNvSpPr/>
          <p:nvPr/>
        </p:nvSpPr>
        <p:spPr>
          <a:xfrm flipH="1">
            <a:off x="50" y="4834275"/>
            <a:ext cx="4572000" cy="309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3"/>
          <p:cNvSpPr/>
          <p:nvPr/>
        </p:nvSpPr>
        <p:spPr>
          <a:xfrm flipH="1">
            <a:off x="4572000" y="4834275"/>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9">
    <p:spTree>
      <p:nvGrpSpPr>
        <p:cNvPr id="142" name="Shape 142"/>
        <p:cNvGrpSpPr/>
        <p:nvPr/>
      </p:nvGrpSpPr>
      <p:grpSpPr>
        <a:xfrm>
          <a:off x="0" y="0"/>
          <a:ext cx="0" cy="0"/>
          <a:chOff x="0" y="0"/>
          <a:chExt cx="0" cy="0"/>
        </a:xfrm>
      </p:grpSpPr>
      <p:sp>
        <p:nvSpPr>
          <p:cNvPr id="143" name="Google Shape;143;p24"/>
          <p:cNvSpPr txBox="1"/>
          <p:nvPr>
            <p:ph type="title"/>
          </p:nvPr>
        </p:nvSpPr>
        <p:spPr>
          <a:xfrm>
            <a:off x="717800" y="383175"/>
            <a:ext cx="7708200" cy="740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44" name="Google Shape;144;p24"/>
          <p:cNvSpPr txBox="1"/>
          <p:nvPr>
            <p:ph idx="1" type="subTitle"/>
          </p:nvPr>
        </p:nvSpPr>
        <p:spPr>
          <a:xfrm>
            <a:off x="717800" y="1255775"/>
            <a:ext cx="4631700" cy="3398100"/>
          </a:xfrm>
          <a:prstGeom prst="rect">
            <a:avLst/>
          </a:prstGeom>
        </p:spPr>
        <p:txBody>
          <a:bodyPr anchorCtr="0" anchor="t" bIns="91425" lIns="91425" spcFirstLastPara="1" rIns="91425" wrap="square" tIns="91425">
            <a:noAutofit/>
          </a:bodyPr>
          <a:lstStyle>
            <a:lvl1pPr lvl="0">
              <a:spcBef>
                <a:spcPts val="0"/>
              </a:spcBef>
              <a:spcAft>
                <a:spcPts val="0"/>
              </a:spcAft>
              <a:buSzPts val="1400"/>
              <a:buChar char="●"/>
              <a:defRPr sz="1400">
                <a:solidFill>
                  <a:schemeClr val="dk1"/>
                </a:solidFill>
              </a:defRPr>
            </a:lvl1pPr>
            <a:lvl2pPr lvl="1">
              <a:spcBef>
                <a:spcPts val="1600"/>
              </a:spcBef>
              <a:spcAft>
                <a:spcPts val="0"/>
              </a:spcAft>
              <a:buSzPts val="1400"/>
              <a:buChar char="○"/>
              <a:defRPr/>
            </a:lvl2pPr>
            <a:lvl3pPr lvl="2">
              <a:spcBef>
                <a:spcPts val="1600"/>
              </a:spcBef>
              <a:spcAft>
                <a:spcPts val="0"/>
              </a:spcAft>
              <a:buSzPts val="1400"/>
              <a:buChar char="■"/>
              <a:defRPr/>
            </a:lvl3pPr>
            <a:lvl4pPr lvl="3">
              <a:spcBef>
                <a:spcPts val="1600"/>
              </a:spcBef>
              <a:spcAft>
                <a:spcPts val="0"/>
              </a:spcAft>
              <a:buSzPts val="1400"/>
              <a:buChar char="●"/>
              <a:defRPr/>
            </a:lvl4pPr>
            <a:lvl5pPr lvl="4">
              <a:spcBef>
                <a:spcPts val="1600"/>
              </a:spcBef>
              <a:spcAft>
                <a:spcPts val="0"/>
              </a:spcAft>
              <a:buSzPts val="1400"/>
              <a:buChar char="○"/>
              <a:defRPr/>
            </a:lvl5pPr>
            <a:lvl6pPr lvl="5">
              <a:spcBef>
                <a:spcPts val="1600"/>
              </a:spcBef>
              <a:spcAft>
                <a:spcPts val="0"/>
              </a:spcAft>
              <a:buSzPts val="1400"/>
              <a:buChar char="■"/>
              <a:defRPr/>
            </a:lvl6pPr>
            <a:lvl7pPr lvl="6">
              <a:spcBef>
                <a:spcPts val="1600"/>
              </a:spcBef>
              <a:spcAft>
                <a:spcPts val="0"/>
              </a:spcAft>
              <a:buSzPts val="1400"/>
              <a:buChar char="●"/>
              <a:defRPr/>
            </a:lvl7pPr>
            <a:lvl8pPr lvl="7">
              <a:spcBef>
                <a:spcPts val="1600"/>
              </a:spcBef>
              <a:spcAft>
                <a:spcPts val="0"/>
              </a:spcAft>
              <a:buSzPts val="1400"/>
              <a:buChar char="○"/>
              <a:defRPr/>
            </a:lvl8pPr>
            <a:lvl9pPr lvl="8">
              <a:spcBef>
                <a:spcPts val="1600"/>
              </a:spcBef>
              <a:spcAft>
                <a:spcPts val="1600"/>
              </a:spcAft>
              <a:buSzPts val="1400"/>
              <a:buChar char="■"/>
              <a:defRPr/>
            </a:lvl9pPr>
          </a:lstStyle>
          <a:p/>
        </p:txBody>
      </p:sp>
      <p:sp>
        <p:nvSpPr>
          <p:cNvPr id="145" name="Google Shape;145;p24"/>
          <p:cNvSpPr/>
          <p:nvPr/>
        </p:nvSpPr>
        <p:spPr>
          <a:xfrm>
            <a:off x="7927800" y="257160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1">
    <p:spTree>
      <p:nvGrpSpPr>
        <p:cNvPr id="146" name="Shape 146"/>
        <p:cNvGrpSpPr/>
        <p:nvPr/>
      </p:nvGrpSpPr>
      <p:grpSpPr>
        <a:xfrm>
          <a:off x="0" y="0"/>
          <a:ext cx="0" cy="0"/>
          <a:chOff x="0" y="0"/>
          <a:chExt cx="0" cy="0"/>
        </a:xfrm>
      </p:grpSpPr>
      <p:sp>
        <p:nvSpPr>
          <p:cNvPr id="147" name="Google Shape;147;p25"/>
          <p:cNvSpPr txBox="1"/>
          <p:nvPr>
            <p:ph hasCustomPrompt="1" type="title"/>
          </p:nvPr>
        </p:nvSpPr>
        <p:spPr>
          <a:xfrm>
            <a:off x="750975" y="2819150"/>
            <a:ext cx="2164200" cy="647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4800"/>
              <a:buNone/>
              <a:defRPr sz="3000">
                <a:solidFill>
                  <a:schemeClr val="dk2"/>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48" name="Google Shape;148;p25"/>
          <p:cNvSpPr txBox="1"/>
          <p:nvPr>
            <p:ph idx="1" type="subTitle"/>
          </p:nvPr>
        </p:nvSpPr>
        <p:spPr>
          <a:xfrm>
            <a:off x="750975" y="3390050"/>
            <a:ext cx="2164200" cy="647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None/>
              <a:defRPr sz="1400">
                <a:solidFill>
                  <a:schemeClr val="dk1"/>
                </a:solidFill>
              </a:defRPr>
            </a:lvl1pPr>
            <a:lvl2pPr lvl="1" rtl="0" algn="r">
              <a:spcBef>
                <a:spcPts val="1600"/>
              </a:spcBef>
              <a:spcAft>
                <a:spcPts val="0"/>
              </a:spcAft>
              <a:buClr>
                <a:schemeClr val="dk1"/>
              </a:buClr>
              <a:buSzPts val="2000"/>
              <a:buNone/>
              <a:defRPr sz="2000">
                <a:solidFill>
                  <a:schemeClr val="dk1"/>
                </a:solidFill>
              </a:defRPr>
            </a:lvl2pPr>
            <a:lvl3pPr lvl="2" rtl="0" algn="r">
              <a:spcBef>
                <a:spcPts val="1600"/>
              </a:spcBef>
              <a:spcAft>
                <a:spcPts val="0"/>
              </a:spcAft>
              <a:buClr>
                <a:schemeClr val="dk1"/>
              </a:buClr>
              <a:buSzPts val="2000"/>
              <a:buNone/>
              <a:defRPr sz="2000">
                <a:solidFill>
                  <a:schemeClr val="dk1"/>
                </a:solidFill>
              </a:defRPr>
            </a:lvl3pPr>
            <a:lvl4pPr lvl="3" rtl="0" algn="r">
              <a:spcBef>
                <a:spcPts val="1600"/>
              </a:spcBef>
              <a:spcAft>
                <a:spcPts val="0"/>
              </a:spcAft>
              <a:buClr>
                <a:schemeClr val="dk1"/>
              </a:buClr>
              <a:buSzPts val="2000"/>
              <a:buNone/>
              <a:defRPr sz="2000">
                <a:solidFill>
                  <a:schemeClr val="dk1"/>
                </a:solidFill>
              </a:defRPr>
            </a:lvl4pPr>
            <a:lvl5pPr lvl="4" rtl="0" algn="r">
              <a:spcBef>
                <a:spcPts val="1600"/>
              </a:spcBef>
              <a:spcAft>
                <a:spcPts val="0"/>
              </a:spcAft>
              <a:buClr>
                <a:schemeClr val="dk1"/>
              </a:buClr>
              <a:buSzPts val="2000"/>
              <a:buNone/>
              <a:defRPr sz="2000">
                <a:solidFill>
                  <a:schemeClr val="dk1"/>
                </a:solidFill>
              </a:defRPr>
            </a:lvl5pPr>
            <a:lvl6pPr lvl="5" rtl="0" algn="r">
              <a:spcBef>
                <a:spcPts val="1600"/>
              </a:spcBef>
              <a:spcAft>
                <a:spcPts val="0"/>
              </a:spcAft>
              <a:buClr>
                <a:schemeClr val="dk1"/>
              </a:buClr>
              <a:buSzPts val="2000"/>
              <a:buNone/>
              <a:defRPr sz="2000">
                <a:solidFill>
                  <a:schemeClr val="dk1"/>
                </a:solidFill>
              </a:defRPr>
            </a:lvl6pPr>
            <a:lvl7pPr lvl="6" rtl="0" algn="r">
              <a:spcBef>
                <a:spcPts val="1600"/>
              </a:spcBef>
              <a:spcAft>
                <a:spcPts val="0"/>
              </a:spcAft>
              <a:buClr>
                <a:schemeClr val="dk1"/>
              </a:buClr>
              <a:buSzPts val="2000"/>
              <a:buNone/>
              <a:defRPr sz="2000">
                <a:solidFill>
                  <a:schemeClr val="dk1"/>
                </a:solidFill>
              </a:defRPr>
            </a:lvl7pPr>
            <a:lvl8pPr lvl="7" rtl="0" algn="r">
              <a:spcBef>
                <a:spcPts val="1600"/>
              </a:spcBef>
              <a:spcAft>
                <a:spcPts val="0"/>
              </a:spcAft>
              <a:buClr>
                <a:schemeClr val="dk1"/>
              </a:buClr>
              <a:buSzPts val="2000"/>
              <a:buNone/>
              <a:defRPr sz="2000">
                <a:solidFill>
                  <a:schemeClr val="dk1"/>
                </a:solidFill>
              </a:defRPr>
            </a:lvl8pPr>
            <a:lvl9pPr lvl="8" rtl="0" algn="r">
              <a:spcBef>
                <a:spcPts val="1600"/>
              </a:spcBef>
              <a:spcAft>
                <a:spcPts val="1600"/>
              </a:spcAft>
              <a:buClr>
                <a:schemeClr val="dk1"/>
              </a:buClr>
              <a:buSzPts val="2000"/>
              <a:buNone/>
              <a:defRPr sz="2000">
                <a:solidFill>
                  <a:schemeClr val="dk1"/>
                </a:solidFill>
              </a:defRPr>
            </a:lvl9pPr>
          </a:lstStyle>
          <a:p/>
        </p:txBody>
      </p:sp>
      <p:sp>
        <p:nvSpPr>
          <p:cNvPr id="149" name="Google Shape;149;p25"/>
          <p:cNvSpPr txBox="1"/>
          <p:nvPr>
            <p:ph hasCustomPrompt="1" idx="2" type="title"/>
          </p:nvPr>
        </p:nvSpPr>
        <p:spPr>
          <a:xfrm>
            <a:off x="3508587" y="2819150"/>
            <a:ext cx="2164200" cy="647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4800"/>
              <a:buNone/>
              <a:defRPr sz="3000">
                <a:solidFill>
                  <a:schemeClr val="dk2"/>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50" name="Google Shape;150;p25"/>
          <p:cNvSpPr txBox="1"/>
          <p:nvPr>
            <p:ph idx="3" type="subTitle"/>
          </p:nvPr>
        </p:nvSpPr>
        <p:spPr>
          <a:xfrm>
            <a:off x="3508587" y="3390050"/>
            <a:ext cx="2164200" cy="647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None/>
              <a:defRPr sz="1400">
                <a:solidFill>
                  <a:schemeClr val="dk1"/>
                </a:solidFill>
              </a:defRPr>
            </a:lvl1pPr>
            <a:lvl2pPr lvl="1" rtl="0" algn="r">
              <a:spcBef>
                <a:spcPts val="1600"/>
              </a:spcBef>
              <a:spcAft>
                <a:spcPts val="0"/>
              </a:spcAft>
              <a:buClr>
                <a:schemeClr val="dk1"/>
              </a:buClr>
              <a:buSzPts val="2000"/>
              <a:buNone/>
              <a:defRPr sz="2000">
                <a:solidFill>
                  <a:schemeClr val="dk1"/>
                </a:solidFill>
              </a:defRPr>
            </a:lvl2pPr>
            <a:lvl3pPr lvl="2" rtl="0" algn="r">
              <a:spcBef>
                <a:spcPts val="1600"/>
              </a:spcBef>
              <a:spcAft>
                <a:spcPts val="0"/>
              </a:spcAft>
              <a:buClr>
                <a:schemeClr val="dk1"/>
              </a:buClr>
              <a:buSzPts val="2000"/>
              <a:buNone/>
              <a:defRPr sz="2000">
                <a:solidFill>
                  <a:schemeClr val="dk1"/>
                </a:solidFill>
              </a:defRPr>
            </a:lvl3pPr>
            <a:lvl4pPr lvl="3" rtl="0" algn="r">
              <a:spcBef>
                <a:spcPts val="1600"/>
              </a:spcBef>
              <a:spcAft>
                <a:spcPts val="0"/>
              </a:spcAft>
              <a:buClr>
                <a:schemeClr val="dk1"/>
              </a:buClr>
              <a:buSzPts val="2000"/>
              <a:buNone/>
              <a:defRPr sz="2000">
                <a:solidFill>
                  <a:schemeClr val="dk1"/>
                </a:solidFill>
              </a:defRPr>
            </a:lvl4pPr>
            <a:lvl5pPr lvl="4" rtl="0" algn="r">
              <a:spcBef>
                <a:spcPts val="1600"/>
              </a:spcBef>
              <a:spcAft>
                <a:spcPts val="0"/>
              </a:spcAft>
              <a:buClr>
                <a:schemeClr val="dk1"/>
              </a:buClr>
              <a:buSzPts val="2000"/>
              <a:buNone/>
              <a:defRPr sz="2000">
                <a:solidFill>
                  <a:schemeClr val="dk1"/>
                </a:solidFill>
              </a:defRPr>
            </a:lvl5pPr>
            <a:lvl6pPr lvl="5" rtl="0" algn="r">
              <a:spcBef>
                <a:spcPts val="1600"/>
              </a:spcBef>
              <a:spcAft>
                <a:spcPts val="0"/>
              </a:spcAft>
              <a:buClr>
                <a:schemeClr val="dk1"/>
              </a:buClr>
              <a:buSzPts val="2000"/>
              <a:buNone/>
              <a:defRPr sz="2000">
                <a:solidFill>
                  <a:schemeClr val="dk1"/>
                </a:solidFill>
              </a:defRPr>
            </a:lvl6pPr>
            <a:lvl7pPr lvl="6" rtl="0" algn="r">
              <a:spcBef>
                <a:spcPts val="1600"/>
              </a:spcBef>
              <a:spcAft>
                <a:spcPts val="0"/>
              </a:spcAft>
              <a:buClr>
                <a:schemeClr val="dk1"/>
              </a:buClr>
              <a:buSzPts val="2000"/>
              <a:buNone/>
              <a:defRPr sz="2000">
                <a:solidFill>
                  <a:schemeClr val="dk1"/>
                </a:solidFill>
              </a:defRPr>
            </a:lvl7pPr>
            <a:lvl8pPr lvl="7" rtl="0" algn="r">
              <a:spcBef>
                <a:spcPts val="1600"/>
              </a:spcBef>
              <a:spcAft>
                <a:spcPts val="0"/>
              </a:spcAft>
              <a:buClr>
                <a:schemeClr val="dk1"/>
              </a:buClr>
              <a:buSzPts val="2000"/>
              <a:buNone/>
              <a:defRPr sz="2000">
                <a:solidFill>
                  <a:schemeClr val="dk1"/>
                </a:solidFill>
              </a:defRPr>
            </a:lvl8pPr>
            <a:lvl9pPr lvl="8" rtl="0" algn="r">
              <a:spcBef>
                <a:spcPts val="1600"/>
              </a:spcBef>
              <a:spcAft>
                <a:spcPts val="1600"/>
              </a:spcAft>
              <a:buClr>
                <a:schemeClr val="dk1"/>
              </a:buClr>
              <a:buSzPts val="2000"/>
              <a:buNone/>
              <a:defRPr sz="2000">
                <a:solidFill>
                  <a:schemeClr val="dk1"/>
                </a:solidFill>
              </a:defRPr>
            </a:lvl9pPr>
          </a:lstStyle>
          <a:p/>
        </p:txBody>
      </p:sp>
      <p:sp>
        <p:nvSpPr>
          <p:cNvPr id="151" name="Google Shape;151;p25"/>
          <p:cNvSpPr txBox="1"/>
          <p:nvPr>
            <p:ph idx="4" type="title"/>
          </p:nvPr>
        </p:nvSpPr>
        <p:spPr>
          <a:xfrm>
            <a:off x="717800" y="383175"/>
            <a:ext cx="7708200" cy="64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52" name="Google Shape;152;p25"/>
          <p:cNvSpPr txBox="1"/>
          <p:nvPr>
            <p:ph hasCustomPrompt="1" idx="5" type="title"/>
          </p:nvPr>
        </p:nvSpPr>
        <p:spPr>
          <a:xfrm>
            <a:off x="6216100" y="2819150"/>
            <a:ext cx="2164200" cy="647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4800"/>
              <a:buNone/>
              <a:defRPr sz="3000">
                <a:solidFill>
                  <a:schemeClr val="dk2"/>
                </a:solidFill>
              </a:defRPr>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53" name="Google Shape;153;p25"/>
          <p:cNvSpPr txBox="1"/>
          <p:nvPr>
            <p:ph idx="6" type="subTitle"/>
          </p:nvPr>
        </p:nvSpPr>
        <p:spPr>
          <a:xfrm>
            <a:off x="6216100" y="3390050"/>
            <a:ext cx="2164200" cy="647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1"/>
              </a:buClr>
              <a:buSzPts val="1800"/>
              <a:buNone/>
              <a:defRPr sz="1400">
                <a:solidFill>
                  <a:schemeClr val="dk1"/>
                </a:solidFill>
              </a:defRPr>
            </a:lvl1pPr>
            <a:lvl2pPr lvl="1" rtl="0" algn="r">
              <a:spcBef>
                <a:spcPts val="1600"/>
              </a:spcBef>
              <a:spcAft>
                <a:spcPts val="0"/>
              </a:spcAft>
              <a:buClr>
                <a:schemeClr val="dk1"/>
              </a:buClr>
              <a:buSzPts val="2000"/>
              <a:buNone/>
              <a:defRPr sz="2000">
                <a:solidFill>
                  <a:schemeClr val="dk1"/>
                </a:solidFill>
              </a:defRPr>
            </a:lvl2pPr>
            <a:lvl3pPr lvl="2" rtl="0" algn="r">
              <a:spcBef>
                <a:spcPts val="1600"/>
              </a:spcBef>
              <a:spcAft>
                <a:spcPts val="0"/>
              </a:spcAft>
              <a:buClr>
                <a:schemeClr val="dk1"/>
              </a:buClr>
              <a:buSzPts val="2000"/>
              <a:buNone/>
              <a:defRPr sz="2000">
                <a:solidFill>
                  <a:schemeClr val="dk1"/>
                </a:solidFill>
              </a:defRPr>
            </a:lvl3pPr>
            <a:lvl4pPr lvl="3" rtl="0" algn="r">
              <a:spcBef>
                <a:spcPts val="1600"/>
              </a:spcBef>
              <a:spcAft>
                <a:spcPts val="0"/>
              </a:spcAft>
              <a:buClr>
                <a:schemeClr val="dk1"/>
              </a:buClr>
              <a:buSzPts val="2000"/>
              <a:buNone/>
              <a:defRPr sz="2000">
                <a:solidFill>
                  <a:schemeClr val="dk1"/>
                </a:solidFill>
              </a:defRPr>
            </a:lvl4pPr>
            <a:lvl5pPr lvl="4" rtl="0" algn="r">
              <a:spcBef>
                <a:spcPts val="1600"/>
              </a:spcBef>
              <a:spcAft>
                <a:spcPts val="0"/>
              </a:spcAft>
              <a:buClr>
                <a:schemeClr val="dk1"/>
              </a:buClr>
              <a:buSzPts val="2000"/>
              <a:buNone/>
              <a:defRPr sz="2000">
                <a:solidFill>
                  <a:schemeClr val="dk1"/>
                </a:solidFill>
              </a:defRPr>
            </a:lvl5pPr>
            <a:lvl6pPr lvl="5" rtl="0" algn="r">
              <a:spcBef>
                <a:spcPts val="1600"/>
              </a:spcBef>
              <a:spcAft>
                <a:spcPts val="0"/>
              </a:spcAft>
              <a:buClr>
                <a:schemeClr val="dk1"/>
              </a:buClr>
              <a:buSzPts val="2000"/>
              <a:buNone/>
              <a:defRPr sz="2000">
                <a:solidFill>
                  <a:schemeClr val="dk1"/>
                </a:solidFill>
              </a:defRPr>
            </a:lvl6pPr>
            <a:lvl7pPr lvl="6" rtl="0" algn="r">
              <a:spcBef>
                <a:spcPts val="1600"/>
              </a:spcBef>
              <a:spcAft>
                <a:spcPts val="0"/>
              </a:spcAft>
              <a:buClr>
                <a:schemeClr val="dk1"/>
              </a:buClr>
              <a:buSzPts val="2000"/>
              <a:buNone/>
              <a:defRPr sz="2000">
                <a:solidFill>
                  <a:schemeClr val="dk1"/>
                </a:solidFill>
              </a:defRPr>
            </a:lvl7pPr>
            <a:lvl8pPr lvl="7" rtl="0" algn="r">
              <a:spcBef>
                <a:spcPts val="1600"/>
              </a:spcBef>
              <a:spcAft>
                <a:spcPts val="0"/>
              </a:spcAft>
              <a:buClr>
                <a:schemeClr val="dk1"/>
              </a:buClr>
              <a:buSzPts val="2000"/>
              <a:buNone/>
              <a:defRPr sz="2000">
                <a:solidFill>
                  <a:schemeClr val="dk1"/>
                </a:solidFill>
              </a:defRPr>
            </a:lvl8pPr>
            <a:lvl9pPr lvl="8" rtl="0" algn="r">
              <a:spcBef>
                <a:spcPts val="1600"/>
              </a:spcBef>
              <a:spcAft>
                <a:spcPts val="1600"/>
              </a:spcAft>
              <a:buClr>
                <a:schemeClr val="dk1"/>
              </a:buClr>
              <a:buSzPts val="2000"/>
              <a:buNone/>
              <a:defRPr sz="2000">
                <a:solidFill>
                  <a:schemeClr val="dk1"/>
                </a:solidFill>
              </a:defRPr>
            </a:lvl9pPr>
          </a:lstStyle>
          <a:p/>
        </p:txBody>
      </p:sp>
      <p:sp>
        <p:nvSpPr>
          <p:cNvPr id="154" name="Google Shape;154;p25"/>
          <p:cNvSpPr/>
          <p:nvPr/>
        </p:nvSpPr>
        <p:spPr>
          <a:xfrm flipH="1">
            <a:off x="50" y="4834275"/>
            <a:ext cx="4572000" cy="309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5"/>
          <p:cNvSpPr/>
          <p:nvPr/>
        </p:nvSpPr>
        <p:spPr>
          <a:xfrm flipH="1">
            <a:off x="4572000" y="4834275"/>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2">
    <p:spTree>
      <p:nvGrpSpPr>
        <p:cNvPr id="156" name="Shape 156"/>
        <p:cNvGrpSpPr/>
        <p:nvPr/>
      </p:nvGrpSpPr>
      <p:grpSpPr>
        <a:xfrm>
          <a:off x="0" y="0"/>
          <a:ext cx="0" cy="0"/>
          <a:chOff x="0" y="0"/>
          <a:chExt cx="0" cy="0"/>
        </a:xfrm>
      </p:grpSpPr>
      <p:sp>
        <p:nvSpPr>
          <p:cNvPr id="157" name="Google Shape;157;p26"/>
          <p:cNvSpPr txBox="1"/>
          <p:nvPr>
            <p:ph idx="1" type="subTitle"/>
          </p:nvPr>
        </p:nvSpPr>
        <p:spPr>
          <a:xfrm>
            <a:off x="711900" y="14760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58" name="Google Shape;158;p26"/>
          <p:cNvSpPr txBox="1"/>
          <p:nvPr>
            <p:ph idx="2" type="subTitle"/>
          </p:nvPr>
        </p:nvSpPr>
        <p:spPr>
          <a:xfrm>
            <a:off x="711900" y="18514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59" name="Google Shape;159;p26"/>
          <p:cNvSpPr txBox="1"/>
          <p:nvPr>
            <p:ph idx="3" type="subTitle"/>
          </p:nvPr>
        </p:nvSpPr>
        <p:spPr>
          <a:xfrm>
            <a:off x="2983950" y="14760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60" name="Google Shape;160;p26"/>
          <p:cNvSpPr txBox="1"/>
          <p:nvPr>
            <p:ph idx="4" type="subTitle"/>
          </p:nvPr>
        </p:nvSpPr>
        <p:spPr>
          <a:xfrm>
            <a:off x="2983950" y="18514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p:txBody>
      </p:sp>
      <p:sp>
        <p:nvSpPr>
          <p:cNvPr id="161" name="Google Shape;161;p26"/>
          <p:cNvSpPr txBox="1"/>
          <p:nvPr>
            <p:ph idx="5" type="subTitle"/>
          </p:nvPr>
        </p:nvSpPr>
        <p:spPr>
          <a:xfrm>
            <a:off x="5256000" y="14760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62" name="Google Shape;162;p26"/>
          <p:cNvSpPr txBox="1"/>
          <p:nvPr>
            <p:ph idx="6" type="subTitle"/>
          </p:nvPr>
        </p:nvSpPr>
        <p:spPr>
          <a:xfrm>
            <a:off x="5256000" y="18514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1600"/>
              </a:spcBef>
              <a:spcAft>
                <a:spcPts val="0"/>
              </a:spcAft>
              <a:buNone/>
              <a:defRPr sz="1400">
                <a:solidFill>
                  <a:schemeClr val="dk1"/>
                </a:solidFill>
              </a:defRPr>
            </a:lvl2pPr>
            <a:lvl3pPr lvl="2" rtl="0">
              <a:lnSpc>
                <a:spcPct val="100000"/>
              </a:lnSpc>
              <a:spcBef>
                <a:spcPts val="1600"/>
              </a:spcBef>
              <a:spcAft>
                <a:spcPts val="0"/>
              </a:spcAft>
              <a:buNone/>
              <a:defRPr sz="1400">
                <a:solidFill>
                  <a:schemeClr val="dk1"/>
                </a:solidFill>
              </a:defRPr>
            </a:lvl3pPr>
            <a:lvl4pPr lvl="3" rtl="0">
              <a:lnSpc>
                <a:spcPct val="100000"/>
              </a:lnSpc>
              <a:spcBef>
                <a:spcPts val="1600"/>
              </a:spcBef>
              <a:spcAft>
                <a:spcPts val="0"/>
              </a:spcAft>
              <a:buNone/>
              <a:defRPr sz="1400">
                <a:solidFill>
                  <a:schemeClr val="dk1"/>
                </a:solidFill>
              </a:defRPr>
            </a:lvl4pPr>
            <a:lvl5pPr lvl="4" rtl="0">
              <a:lnSpc>
                <a:spcPct val="100000"/>
              </a:lnSpc>
              <a:spcBef>
                <a:spcPts val="1600"/>
              </a:spcBef>
              <a:spcAft>
                <a:spcPts val="0"/>
              </a:spcAft>
              <a:buNone/>
              <a:defRPr sz="1400">
                <a:solidFill>
                  <a:schemeClr val="dk1"/>
                </a:solidFill>
              </a:defRPr>
            </a:lvl5pPr>
            <a:lvl6pPr lvl="5" rtl="0">
              <a:lnSpc>
                <a:spcPct val="100000"/>
              </a:lnSpc>
              <a:spcBef>
                <a:spcPts val="1600"/>
              </a:spcBef>
              <a:spcAft>
                <a:spcPts val="0"/>
              </a:spcAft>
              <a:buNone/>
              <a:defRPr sz="1400">
                <a:solidFill>
                  <a:schemeClr val="dk1"/>
                </a:solidFill>
              </a:defRPr>
            </a:lvl6pPr>
            <a:lvl7pPr lvl="6" rtl="0">
              <a:lnSpc>
                <a:spcPct val="100000"/>
              </a:lnSpc>
              <a:spcBef>
                <a:spcPts val="1600"/>
              </a:spcBef>
              <a:spcAft>
                <a:spcPts val="0"/>
              </a:spcAft>
              <a:buNone/>
              <a:defRPr sz="1400">
                <a:solidFill>
                  <a:schemeClr val="dk1"/>
                </a:solidFill>
              </a:defRPr>
            </a:lvl7pPr>
            <a:lvl8pPr lvl="7" rtl="0">
              <a:lnSpc>
                <a:spcPct val="100000"/>
              </a:lnSpc>
              <a:spcBef>
                <a:spcPts val="1600"/>
              </a:spcBef>
              <a:spcAft>
                <a:spcPts val="0"/>
              </a:spcAft>
              <a:buNone/>
              <a:defRPr sz="1400">
                <a:solidFill>
                  <a:schemeClr val="dk1"/>
                </a:solidFill>
              </a:defRPr>
            </a:lvl8pPr>
            <a:lvl9pPr lvl="8" rtl="0">
              <a:lnSpc>
                <a:spcPct val="100000"/>
              </a:lnSpc>
              <a:spcBef>
                <a:spcPts val="1600"/>
              </a:spcBef>
              <a:spcAft>
                <a:spcPts val="1600"/>
              </a:spcAft>
              <a:buNone/>
              <a:defRPr sz="1400">
                <a:solidFill>
                  <a:schemeClr val="dk1"/>
                </a:solidFill>
              </a:defRPr>
            </a:lvl9pPr>
          </a:lstStyle>
          <a:p/>
        </p:txBody>
      </p:sp>
      <p:sp>
        <p:nvSpPr>
          <p:cNvPr id="163" name="Google Shape;163;p26"/>
          <p:cNvSpPr txBox="1"/>
          <p:nvPr>
            <p:ph idx="7" type="subTitle"/>
          </p:nvPr>
        </p:nvSpPr>
        <p:spPr>
          <a:xfrm>
            <a:off x="711900" y="29522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64" name="Google Shape;164;p26"/>
          <p:cNvSpPr txBox="1"/>
          <p:nvPr>
            <p:ph idx="8" type="subTitle"/>
          </p:nvPr>
        </p:nvSpPr>
        <p:spPr>
          <a:xfrm>
            <a:off x="711900" y="33276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p:txBody>
      </p:sp>
      <p:sp>
        <p:nvSpPr>
          <p:cNvPr id="165" name="Google Shape;165;p26"/>
          <p:cNvSpPr txBox="1"/>
          <p:nvPr>
            <p:ph idx="9" type="subTitle"/>
          </p:nvPr>
        </p:nvSpPr>
        <p:spPr>
          <a:xfrm>
            <a:off x="2983950" y="29522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66" name="Google Shape;166;p26"/>
          <p:cNvSpPr txBox="1"/>
          <p:nvPr>
            <p:ph idx="13" type="subTitle"/>
          </p:nvPr>
        </p:nvSpPr>
        <p:spPr>
          <a:xfrm>
            <a:off x="2983950" y="33276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p:txBody>
      </p:sp>
      <p:sp>
        <p:nvSpPr>
          <p:cNvPr id="167" name="Google Shape;167;p26"/>
          <p:cNvSpPr txBox="1"/>
          <p:nvPr>
            <p:ph idx="14" type="subTitle"/>
          </p:nvPr>
        </p:nvSpPr>
        <p:spPr>
          <a:xfrm>
            <a:off x="5256000" y="2952200"/>
            <a:ext cx="2261700" cy="4086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solidFill>
                  <a:schemeClr val="accent1"/>
                </a:solidFill>
              </a:defRPr>
            </a:lvl1pPr>
            <a:lvl2pPr lvl="1" rtl="0">
              <a:spcBef>
                <a:spcPts val="1600"/>
              </a:spcBef>
              <a:spcAft>
                <a:spcPts val="0"/>
              </a:spcAft>
              <a:buNone/>
              <a:defRPr b="1">
                <a:solidFill>
                  <a:schemeClr val="accent1"/>
                </a:solidFill>
              </a:defRPr>
            </a:lvl2pPr>
            <a:lvl3pPr lvl="2" rtl="0">
              <a:spcBef>
                <a:spcPts val="1600"/>
              </a:spcBef>
              <a:spcAft>
                <a:spcPts val="0"/>
              </a:spcAft>
              <a:buNone/>
              <a:defRPr b="1">
                <a:solidFill>
                  <a:schemeClr val="accent1"/>
                </a:solidFill>
              </a:defRPr>
            </a:lvl3pPr>
            <a:lvl4pPr lvl="3" rtl="0">
              <a:spcBef>
                <a:spcPts val="1600"/>
              </a:spcBef>
              <a:spcAft>
                <a:spcPts val="0"/>
              </a:spcAft>
              <a:buNone/>
              <a:defRPr b="1">
                <a:solidFill>
                  <a:schemeClr val="accent1"/>
                </a:solidFill>
              </a:defRPr>
            </a:lvl4pPr>
            <a:lvl5pPr lvl="4" rtl="0">
              <a:spcBef>
                <a:spcPts val="1600"/>
              </a:spcBef>
              <a:spcAft>
                <a:spcPts val="0"/>
              </a:spcAft>
              <a:buNone/>
              <a:defRPr b="1">
                <a:solidFill>
                  <a:schemeClr val="accent1"/>
                </a:solidFill>
              </a:defRPr>
            </a:lvl5pPr>
            <a:lvl6pPr lvl="5" rtl="0">
              <a:spcBef>
                <a:spcPts val="1600"/>
              </a:spcBef>
              <a:spcAft>
                <a:spcPts val="0"/>
              </a:spcAft>
              <a:buNone/>
              <a:defRPr b="1">
                <a:solidFill>
                  <a:schemeClr val="accent1"/>
                </a:solidFill>
              </a:defRPr>
            </a:lvl6pPr>
            <a:lvl7pPr lvl="6" rtl="0">
              <a:spcBef>
                <a:spcPts val="1600"/>
              </a:spcBef>
              <a:spcAft>
                <a:spcPts val="0"/>
              </a:spcAft>
              <a:buNone/>
              <a:defRPr b="1">
                <a:solidFill>
                  <a:schemeClr val="accent1"/>
                </a:solidFill>
              </a:defRPr>
            </a:lvl7pPr>
            <a:lvl8pPr lvl="7" rtl="0">
              <a:spcBef>
                <a:spcPts val="1600"/>
              </a:spcBef>
              <a:spcAft>
                <a:spcPts val="0"/>
              </a:spcAft>
              <a:buNone/>
              <a:defRPr b="1">
                <a:solidFill>
                  <a:schemeClr val="accent1"/>
                </a:solidFill>
              </a:defRPr>
            </a:lvl8pPr>
            <a:lvl9pPr lvl="8" rtl="0">
              <a:spcBef>
                <a:spcPts val="1600"/>
              </a:spcBef>
              <a:spcAft>
                <a:spcPts val="1600"/>
              </a:spcAft>
              <a:buNone/>
              <a:defRPr b="1">
                <a:solidFill>
                  <a:schemeClr val="accent1"/>
                </a:solidFill>
              </a:defRPr>
            </a:lvl9pPr>
          </a:lstStyle>
          <a:p/>
        </p:txBody>
      </p:sp>
      <p:sp>
        <p:nvSpPr>
          <p:cNvPr id="168" name="Google Shape;168;p26"/>
          <p:cNvSpPr txBox="1"/>
          <p:nvPr>
            <p:ph idx="15" type="subTitle"/>
          </p:nvPr>
        </p:nvSpPr>
        <p:spPr>
          <a:xfrm>
            <a:off x="5256000" y="3327650"/>
            <a:ext cx="2261700" cy="72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None/>
              <a:defRPr sz="1400">
                <a:solidFill>
                  <a:schemeClr val="dk1"/>
                </a:solidFill>
              </a:defRPr>
            </a:lvl1pPr>
            <a:lvl2pPr lvl="1" rtl="0">
              <a:lnSpc>
                <a:spcPct val="100000"/>
              </a:lnSpc>
              <a:spcBef>
                <a:spcPts val="0"/>
              </a:spcBef>
              <a:spcAft>
                <a:spcPts val="0"/>
              </a:spcAft>
              <a:buNone/>
              <a:defRPr sz="1400">
                <a:solidFill>
                  <a:schemeClr val="dk1"/>
                </a:solidFill>
              </a:defRPr>
            </a:lvl2pPr>
            <a:lvl3pPr lvl="2" rtl="0">
              <a:lnSpc>
                <a:spcPct val="100000"/>
              </a:lnSpc>
              <a:spcBef>
                <a:spcPts val="0"/>
              </a:spcBef>
              <a:spcAft>
                <a:spcPts val="0"/>
              </a:spcAft>
              <a:buNone/>
              <a:defRPr sz="1400">
                <a:solidFill>
                  <a:schemeClr val="dk1"/>
                </a:solidFill>
              </a:defRPr>
            </a:lvl3pPr>
            <a:lvl4pPr lvl="3" rtl="0">
              <a:lnSpc>
                <a:spcPct val="100000"/>
              </a:lnSpc>
              <a:spcBef>
                <a:spcPts val="0"/>
              </a:spcBef>
              <a:spcAft>
                <a:spcPts val="0"/>
              </a:spcAft>
              <a:buNone/>
              <a:defRPr sz="1400">
                <a:solidFill>
                  <a:schemeClr val="dk1"/>
                </a:solidFill>
              </a:defRPr>
            </a:lvl4pPr>
            <a:lvl5pPr lvl="4" rtl="0">
              <a:lnSpc>
                <a:spcPct val="100000"/>
              </a:lnSpc>
              <a:spcBef>
                <a:spcPts val="0"/>
              </a:spcBef>
              <a:spcAft>
                <a:spcPts val="0"/>
              </a:spcAft>
              <a:buNone/>
              <a:defRPr sz="1400">
                <a:solidFill>
                  <a:schemeClr val="dk1"/>
                </a:solidFill>
              </a:defRPr>
            </a:lvl5pPr>
            <a:lvl6pPr lvl="5" rtl="0">
              <a:lnSpc>
                <a:spcPct val="100000"/>
              </a:lnSpc>
              <a:spcBef>
                <a:spcPts val="0"/>
              </a:spcBef>
              <a:spcAft>
                <a:spcPts val="0"/>
              </a:spcAft>
              <a:buNone/>
              <a:defRPr sz="1400">
                <a:solidFill>
                  <a:schemeClr val="dk1"/>
                </a:solidFill>
              </a:defRPr>
            </a:lvl6pPr>
            <a:lvl7pPr lvl="6" rtl="0">
              <a:lnSpc>
                <a:spcPct val="100000"/>
              </a:lnSpc>
              <a:spcBef>
                <a:spcPts val="0"/>
              </a:spcBef>
              <a:spcAft>
                <a:spcPts val="0"/>
              </a:spcAft>
              <a:buNone/>
              <a:defRPr sz="1400">
                <a:solidFill>
                  <a:schemeClr val="dk1"/>
                </a:solidFill>
              </a:defRPr>
            </a:lvl7pPr>
            <a:lvl8pPr lvl="7" rtl="0">
              <a:lnSpc>
                <a:spcPct val="100000"/>
              </a:lnSpc>
              <a:spcBef>
                <a:spcPts val="0"/>
              </a:spcBef>
              <a:spcAft>
                <a:spcPts val="0"/>
              </a:spcAft>
              <a:buNone/>
              <a:defRPr sz="1400">
                <a:solidFill>
                  <a:schemeClr val="dk1"/>
                </a:solidFill>
              </a:defRPr>
            </a:lvl8pPr>
            <a:lvl9pPr lvl="8" rtl="0">
              <a:lnSpc>
                <a:spcPct val="100000"/>
              </a:lnSpc>
              <a:spcBef>
                <a:spcPts val="0"/>
              </a:spcBef>
              <a:spcAft>
                <a:spcPts val="0"/>
              </a:spcAft>
              <a:buNone/>
              <a:defRPr sz="1400">
                <a:solidFill>
                  <a:schemeClr val="dk1"/>
                </a:solidFill>
              </a:defRPr>
            </a:lvl9pPr>
          </a:lstStyle>
          <a:p/>
        </p:txBody>
      </p:sp>
      <p:sp>
        <p:nvSpPr>
          <p:cNvPr id="169" name="Google Shape;169;p26"/>
          <p:cNvSpPr txBox="1"/>
          <p:nvPr>
            <p:ph type="title"/>
          </p:nvPr>
        </p:nvSpPr>
        <p:spPr>
          <a:xfrm>
            <a:off x="717800" y="383175"/>
            <a:ext cx="7708200" cy="647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170" name="Google Shape;170;p26"/>
          <p:cNvSpPr/>
          <p:nvPr/>
        </p:nvSpPr>
        <p:spPr>
          <a:xfrm>
            <a:off x="7927800" y="257160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6"/>
          <p:cNvSpPr/>
          <p:nvPr/>
        </p:nvSpPr>
        <p:spPr>
          <a:xfrm>
            <a:off x="7927800" y="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
    <p:spTree>
      <p:nvGrpSpPr>
        <p:cNvPr id="172" name="Shape 172"/>
        <p:cNvGrpSpPr/>
        <p:nvPr/>
      </p:nvGrpSpPr>
      <p:grpSpPr>
        <a:xfrm>
          <a:off x="0" y="0"/>
          <a:ext cx="0" cy="0"/>
          <a:chOff x="0" y="0"/>
          <a:chExt cx="0" cy="0"/>
        </a:xfrm>
      </p:grpSpPr>
      <p:sp>
        <p:nvSpPr>
          <p:cNvPr id="173" name="Google Shape;173;p27"/>
          <p:cNvSpPr txBox="1"/>
          <p:nvPr>
            <p:ph type="title"/>
          </p:nvPr>
        </p:nvSpPr>
        <p:spPr>
          <a:xfrm>
            <a:off x="713225" y="445025"/>
            <a:ext cx="3858900" cy="13383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2800"/>
              <a:buNone/>
              <a:defRPr sz="7200">
                <a:solidFill>
                  <a:schemeClr val="accent1"/>
                </a:solidFill>
              </a:defRPr>
            </a:lvl1pPr>
            <a:lvl2pPr lvl="1">
              <a:spcBef>
                <a:spcPts val="0"/>
              </a:spcBef>
              <a:spcAft>
                <a:spcPts val="0"/>
              </a:spcAft>
              <a:buClr>
                <a:schemeClr val="accent1"/>
              </a:buClr>
              <a:buSzPts val="2800"/>
              <a:buNone/>
              <a:defRPr>
                <a:solidFill>
                  <a:schemeClr val="accent1"/>
                </a:solidFill>
              </a:defRPr>
            </a:lvl2pPr>
            <a:lvl3pPr lvl="2">
              <a:spcBef>
                <a:spcPts val="0"/>
              </a:spcBef>
              <a:spcAft>
                <a:spcPts val="0"/>
              </a:spcAft>
              <a:buClr>
                <a:schemeClr val="accent1"/>
              </a:buClr>
              <a:buSzPts val="2800"/>
              <a:buNone/>
              <a:defRPr>
                <a:solidFill>
                  <a:schemeClr val="accent1"/>
                </a:solidFill>
              </a:defRPr>
            </a:lvl3pPr>
            <a:lvl4pPr lvl="3">
              <a:spcBef>
                <a:spcPts val="0"/>
              </a:spcBef>
              <a:spcAft>
                <a:spcPts val="0"/>
              </a:spcAft>
              <a:buClr>
                <a:schemeClr val="accent1"/>
              </a:buClr>
              <a:buSzPts val="2800"/>
              <a:buNone/>
              <a:defRPr>
                <a:solidFill>
                  <a:schemeClr val="accent1"/>
                </a:solidFill>
              </a:defRPr>
            </a:lvl4pPr>
            <a:lvl5pPr lvl="4">
              <a:spcBef>
                <a:spcPts val="0"/>
              </a:spcBef>
              <a:spcAft>
                <a:spcPts val="0"/>
              </a:spcAft>
              <a:buClr>
                <a:schemeClr val="accent1"/>
              </a:buClr>
              <a:buSzPts val="2800"/>
              <a:buNone/>
              <a:defRPr>
                <a:solidFill>
                  <a:schemeClr val="accent1"/>
                </a:solidFill>
              </a:defRPr>
            </a:lvl5pPr>
            <a:lvl6pPr lvl="5">
              <a:spcBef>
                <a:spcPts val="0"/>
              </a:spcBef>
              <a:spcAft>
                <a:spcPts val="0"/>
              </a:spcAft>
              <a:buClr>
                <a:schemeClr val="accent1"/>
              </a:buClr>
              <a:buSzPts val="2800"/>
              <a:buNone/>
              <a:defRPr>
                <a:solidFill>
                  <a:schemeClr val="accent1"/>
                </a:solidFill>
              </a:defRPr>
            </a:lvl6pPr>
            <a:lvl7pPr lvl="6">
              <a:spcBef>
                <a:spcPts val="0"/>
              </a:spcBef>
              <a:spcAft>
                <a:spcPts val="0"/>
              </a:spcAft>
              <a:buClr>
                <a:schemeClr val="accent1"/>
              </a:buClr>
              <a:buSzPts val="2800"/>
              <a:buNone/>
              <a:defRPr>
                <a:solidFill>
                  <a:schemeClr val="accent1"/>
                </a:solidFill>
              </a:defRPr>
            </a:lvl7pPr>
            <a:lvl8pPr lvl="7">
              <a:spcBef>
                <a:spcPts val="0"/>
              </a:spcBef>
              <a:spcAft>
                <a:spcPts val="0"/>
              </a:spcAft>
              <a:buClr>
                <a:schemeClr val="accent1"/>
              </a:buClr>
              <a:buSzPts val="2800"/>
              <a:buNone/>
              <a:defRPr>
                <a:solidFill>
                  <a:schemeClr val="accent1"/>
                </a:solidFill>
              </a:defRPr>
            </a:lvl8pPr>
            <a:lvl9pPr lvl="8">
              <a:spcBef>
                <a:spcPts val="0"/>
              </a:spcBef>
              <a:spcAft>
                <a:spcPts val="0"/>
              </a:spcAft>
              <a:buClr>
                <a:schemeClr val="accent1"/>
              </a:buClr>
              <a:buSzPts val="2800"/>
              <a:buNone/>
              <a:defRPr>
                <a:solidFill>
                  <a:schemeClr val="accent1"/>
                </a:solidFill>
              </a:defRPr>
            </a:lvl9pPr>
          </a:lstStyle>
          <a:p/>
        </p:txBody>
      </p:sp>
      <p:sp>
        <p:nvSpPr>
          <p:cNvPr id="174" name="Google Shape;174;p27"/>
          <p:cNvSpPr txBox="1"/>
          <p:nvPr/>
        </p:nvSpPr>
        <p:spPr>
          <a:xfrm>
            <a:off x="713225" y="3485675"/>
            <a:ext cx="3956100" cy="612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300"/>
              </a:spcBef>
              <a:spcAft>
                <a:spcPts val="0"/>
              </a:spcAft>
              <a:buNone/>
            </a:pPr>
            <a:r>
              <a:rPr lang="en" sz="1100">
                <a:solidFill>
                  <a:schemeClr val="accent2"/>
                </a:solidFill>
                <a:latin typeface="Montserrat"/>
                <a:ea typeface="Montserrat"/>
                <a:cs typeface="Montserrat"/>
                <a:sym typeface="Montserrat"/>
              </a:rPr>
              <a:t>CREDITS: This presentation template was created by </a:t>
            </a:r>
            <a:r>
              <a:rPr b="1" lang="en" sz="1100">
                <a:solidFill>
                  <a:schemeClr val="accent2"/>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100">
                <a:solidFill>
                  <a:schemeClr val="accent2"/>
                </a:solidFill>
                <a:latin typeface="Montserrat"/>
                <a:ea typeface="Montserrat"/>
                <a:cs typeface="Montserrat"/>
                <a:sym typeface="Montserrat"/>
              </a:rPr>
              <a:t>, including icons by </a:t>
            </a:r>
            <a:r>
              <a:rPr b="1" lang="en" sz="1100">
                <a:solidFill>
                  <a:schemeClr val="accent2"/>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100">
                <a:solidFill>
                  <a:schemeClr val="accent2"/>
                </a:solidFill>
                <a:latin typeface="Montserrat"/>
                <a:ea typeface="Montserrat"/>
                <a:cs typeface="Montserrat"/>
                <a:sym typeface="Montserrat"/>
              </a:rPr>
              <a:t>, and infographics &amp; images by </a:t>
            </a:r>
            <a:r>
              <a:rPr b="1" lang="en" sz="1100">
                <a:solidFill>
                  <a:schemeClr val="accent2"/>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100">
              <a:solidFill>
                <a:schemeClr val="accent2"/>
              </a:solidFill>
              <a:latin typeface="Montserrat"/>
              <a:ea typeface="Montserrat"/>
              <a:cs typeface="Montserrat"/>
              <a:sym typeface="Montserrat"/>
            </a:endParaRPr>
          </a:p>
        </p:txBody>
      </p:sp>
      <p:sp>
        <p:nvSpPr>
          <p:cNvPr id="175" name="Google Shape;175;p27"/>
          <p:cNvSpPr/>
          <p:nvPr/>
        </p:nvSpPr>
        <p:spPr>
          <a:xfrm>
            <a:off x="6711600" y="257160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7"/>
          <p:cNvSpPr/>
          <p:nvPr/>
        </p:nvSpPr>
        <p:spPr>
          <a:xfrm>
            <a:off x="7927800" y="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idx="1" type="body"/>
          </p:nvPr>
        </p:nvSpPr>
        <p:spPr>
          <a:xfrm>
            <a:off x="713225" y="1152475"/>
            <a:ext cx="77175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Font typeface="Barlow"/>
              <a:buChar char="●"/>
              <a:defRPr sz="1200"/>
            </a:lvl1pPr>
            <a:lvl2pPr indent="-317500" lvl="1" marL="914400">
              <a:spcBef>
                <a:spcPts val="1600"/>
              </a:spcBef>
              <a:spcAft>
                <a:spcPts val="0"/>
              </a:spcAft>
              <a:buSzPts val="1400"/>
              <a:buFont typeface="Barlow"/>
              <a:buChar char="○"/>
              <a:defRPr sz="1200"/>
            </a:lvl2pPr>
            <a:lvl3pPr indent="-317500" lvl="2" marL="1371600">
              <a:spcBef>
                <a:spcPts val="1600"/>
              </a:spcBef>
              <a:spcAft>
                <a:spcPts val="0"/>
              </a:spcAft>
              <a:buClr>
                <a:schemeClr val="lt1"/>
              </a:buClr>
              <a:buSzPts val="1400"/>
              <a:buFont typeface="Barlow"/>
              <a:buChar char="■"/>
              <a:defRPr/>
            </a:lvl3pPr>
            <a:lvl4pPr indent="-317500" lvl="3" marL="1828800">
              <a:spcBef>
                <a:spcPts val="1600"/>
              </a:spcBef>
              <a:spcAft>
                <a:spcPts val="0"/>
              </a:spcAft>
              <a:buClr>
                <a:schemeClr val="lt1"/>
              </a:buClr>
              <a:buSzPts val="1400"/>
              <a:buFont typeface="Barlow"/>
              <a:buChar char="●"/>
              <a:defRPr/>
            </a:lvl4pPr>
            <a:lvl5pPr indent="-317500" lvl="4" marL="2286000">
              <a:spcBef>
                <a:spcPts val="1600"/>
              </a:spcBef>
              <a:spcAft>
                <a:spcPts val="0"/>
              </a:spcAft>
              <a:buClr>
                <a:schemeClr val="lt1"/>
              </a:buClr>
              <a:buSzPts val="1400"/>
              <a:buFont typeface="Barlow"/>
              <a:buChar char="○"/>
              <a:defRPr/>
            </a:lvl5pPr>
            <a:lvl6pPr indent="-317500" lvl="5" marL="2743200">
              <a:spcBef>
                <a:spcPts val="1600"/>
              </a:spcBef>
              <a:spcAft>
                <a:spcPts val="0"/>
              </a:spcAft>
              <a:buClr>
                <a:schemeClr val="lt1"/>
              </a:buClr>
              <a:buSzPts val="1400"/>
              <a:buFont typeface="Barlow"/>
              <a:buChar char="■"/>
              <a:defRPr/>
            </a:lvl6pPr>
            <a:lvl7pPr indent="-317500" lvl="6" marL="3200400">
              <a:spcBef>
                <a:spcPts val="1600"/>
              </a:spcBef>
              <a:spcAft>
                <a:spcPts val="0"/>
              </a:spcAft>
              <a:buClr>
                <a:schemeClr val="lt1"/>
              </a:buClr>
              <a:buSzPts val="1400"/>
              <a:buFont typeface="Barlow"/>
              <a:buChar char="●"/>
              <a:defRPr/>
            </a:lvl7pPr>
            <a:lvl8pPr indent="-317500" lvl="7" marL="3657600">
              <a:spcBef>
                <a:spcPts val="1600"/>
              </a:spcBef>
              <a:spcAft>
                <a:spcPts val="0"/>
              </a:spcAft>
              <a:buClr>
                <a:schemeClr val="lt1"/>
              </a:buClr>
              <a:buSzPts val="1400"/>
              <a:buFont typeface="Barlow"/>
              <a:buChar char="○"/>
              <a:defRPr/>
            </a:lvl8pPr>
            <a:lvl9pPr indent="-317500" lvl="8" marL="4114800">
              <a:spcBef>
                <a:spcPts val="1600"/>
              </a:spcBef>
              <a:spcAft>
                <a:spcPts val="1600"/>
              </a:spcAft>
              <a:buClr>
                <a:schemeClr val="lt1"/>
              </a:buClr>
              <a:buSzPts val="1400"/>
              <a:buFont typeface="Barlow"/>
              <a:buChar char="■"/>
              <a:defRPr/>
            </a:lvl9pPr>
          </a:lstStyle>
          <a:p/>
        </p:txBody>
      </p:sp>
      <p:sp>
        <p:nvSpPr>
          <p:cNvPr id="20" name="Google Shape;20;p4"/>
          <p:cNvSpPr txBox="1"/>
          <p:nvPr>
            <p:ph type="title"/>
          </p:nvPr>
        </p:nvSpPr>
        <p:spPr>
          <a:xfrm>
            <a:off x="713225" y="384048"/>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713225" y="384048"/>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solidFill>
                  <a:schemeClr val="accen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5"/>
          <p:cNvSpPr txBox="1"/>
          <p:nvPr>
            <p:ph idx="1" type="body"/>
          </p:nvPr>
        </p:nvSpPr>
        <p:spPr>
          <a:xfrm>
            <a:off x="713225" y="2371675"/>
            <a:ext cx="2987100" cy="1279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rgbClr val="000043"/>
              </a:buClr>
              <a:buSzPts val="1400"/>
              <a:buFont typeface="Quicksand Light"/>
              <a:buChar char=""/>
              <a:defRPr sz="1400">
                <a:solidFill>
                  <a:schemeClr val="dk1"/>
                </a:solidFill>
              </a:defRPr>
            </a:lvl1pPr>
            <a:lvl2pPr indent="-317500" lvl="1" marL="914400">
              <a:spcBef>
                <a:spcPts val="0"/>
              </a:spcBef>
              <a:spcAft>
                <a:spcPts val="0"/>
              </a:spcAft>
              <a:buClr>
                <a:srgbClr val="000043"/>
              </a:buClr>
              <a:buSzPts val="1400"/>
              <a:buFont typeface="Quicksand Light"/>
              <a:buChar char="●"/>
              <a:defRPr sz="1200"/>
            </a:lvl2pPr>
            <a:lvl3pPr indent="-317500" lvl="2" marL="1371600">
              <a:spcBef>
                <a:spcPts val="1600"/>
              </a:spcBef>
              <a:spcAft>
                <a:spcPts val="0"/>
              </a:spcAft>
              <a:buClr>
                <a:srgbClr val="000043"/>
              </a:buClr>
              <a:buSzPts val="1400"/>
              <a:buFont typeface="Quicksand Light"/>
              <a:buChar char="■"/>
              <a:defRPr sz="1200"/>
            </a:lvl3pPr>
            <a:lvl4pPr indent="-317500" lvl="3" marL="1828800">
              <a:spcBef>
                <a:spcPts val="1600"/>
              </a:spcBef>
              <a:spcAft>
                <a:spcPts val="0"/>
              </a:spcAft>
              <a:buClr>
                <a:srgbClr val="000043"/>
              </a:buClr>
              <a:buSzPts val="1400"/>
              <a:buFont typeface="Quicksand Light"/>
              <a:buChar char="●"/>
              <a:defRPr sz="1200"/>
            </a:lvl4pPr>
            <a:lvl5pPr indent="-317500" lvl="4" marL="2286000">
              <a:spcBef>
                <a:spcPts val="1600"/>
              </a:spcBef>
              <a:spcAft>
                <a:spcPts val="0"/>
              </a:spcAft>
              <a:buClr>
                <a:srgbClr val="000043"/>
              </a:buClr>
              <a:buSzPts val="1400"/>
              <a:buFont typeface="Quicksand Light"/>
              <a:buChar char="○"/>
              <a:defRPr sz="1200"/>
            </a:lvl5pPr>
            <a:lvl6pPr indent="-317500" lvl="5" marL="2743200">
              <a:spcBef>
                <a:spcPts val="1600"/>
              </a:spcBef>
              <a:spcAft>
                <a:spcPts val="0"/>
              </a:spcAft>
              <a:buClr>
                <a:srgbClr val="000043"/>
              </a:buClr>
              <a:buSzPts val="1400"/>
              <a:buFont typeface="Quicksand Light"/>
              <a:buChar char="■"/>
              <a:defRPr sz="1200"/>
            </a:lvl6pPr>
            <a:lvl7pPr indent="-317500" lvl="6" marL="3200400">
              <a:spcBef>
                <a:spcPts val="1600"/>
              </a:spcBef>
              <a:spcAft>
                <a:spcPts val="0"/>
              </a:spcAft>
              <a:buClr>
                <a:srgbClr val="000043"/>
              </a:buClr>
              <a:buSzPts val="1400"/>
              <a:buFont typeface="Quicksand Light"/>
              <a:buChar char="●"/>
              <a:defRPr sz="1200"/>
            </a:lvl7pPr>
            <a:lvl8pPr indent="-317500" lvl="7" marL="3657600">
              <a:spcBef>
                <a:spcPts val="1600"/>
              </a:spcBef>
              <a:spcAft>
                <a:spcPts val="0"/>
              </a:spcAft>
              <a:buClr>
                <a:srgbClr val="000043"/>
              </a:buClr>
              <a:buSzPts val="1400"/>
              <a:buFont typeface="Quicksand Light"/>
              <a:buChar char="○"/>
              <a:defRPr sz="1200"/>
            </a:lvl8pPr>
            <a:lvl9pPr indent="-317500" lvl="8" marL="4114800">
              <a:spcBef>
                <a:spcPts val="1600"/>
              </a:spcBef>
              <a:spcAft>
                <a:spcPts val="1600"/>
              </a:spcAft>
              <a:buClr>
                <a:srgbClr val="000043"/>
              </a:buClr>
              <a:buSzPts val="1400"/>
              <a:buFont typeface="Quicksand Light"/>
              <a:buChar char="■"/>
              <a:defRPr sz="1200"/>
            </a:lvl9pPr>
          </a:lstStyle>
          <a:p/>
        </p:txBody>
      </p:sp>
      <p:sp>
        <p:nvSpPr>
          <p:cNvPr id="24" name="Google Shape;24;p5"/>
          <p:cNvSpPr txBox="1"/>
          <p:nvPr>
            <p:ph idx="2" type="body"/>
          </p:nvPr>
        </p:nvSpPr>
        <p:spPr>
          <a:xfrm>
            <a:off x="3962400" y="2371675"/>
            <a:ext cx="2987100" cy="1279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rgbClr val="000043"/>
              </a:buClr>
              <a:buSzPts val="1400"/>
              <a:buFont typeface="Quicksand Light"/>
              <a:buChar char=""/>
              <a:defRPr sz="1400">
                <a:solidFill>
                  <a:schemeClr val="dk1"/>
                </a:solidFill>
              </a:defRPr>
            </a:lvl1pPr>
            <a:lvl2pPr indent="-317500" lvl="1" marL="914400">
              <a:spcBef>
                <a:spcPts val="0"/>
              </a:spcBef>
              <a:spcAft>
                <a:spcPts val="0"/>
              </a:spcAft>
              <a:buClr>
                <a:srgbClr val="000043"/>
              </a:buClr>
              <a:buSzPts val="1400"/>
              <a:buFont typeface="Quicksand Light"/>
              <a:buChar char="●"/>
              <a:defRPr sz="1200"/>
            </a:lvl2pPr>
            <a:lvl3pPr indent="-317500" lvl="2" marL="1371600">
              <a:spcBef>
                <a:spcPts val="1600"/>
              </a:spcBef>
              <a:spcAft>
                <a:spcPts val="0"/>
              </a:spcAft>
              <a:buClr>
                <a:srgbClr val="000043"/>
              </a:buClr>
              <a:buSzPts val="1400"/>
              <a:buFont typeface="Quicksand Light"/>
              <a:buChar char="■"/>
              <a:defRPr sz="1200"/>
            </a:lvl3pPr>
            <a:lvl4pPr indent="-317500" lvl="3" marL="1828800">
              <a:spcBef>
                <a:spcPts val="1600"/>
              </a:spcBef>
              <a:spcAft>
                <a:spcPts val="0"/>
              </a:spcAft>
              <a:buClr>
                <a:srgbClr val="000043"/>
              </a:buClr>
              <a:buSzPts val="1400"/>
              <a:buFont typeface="Quicksand Light"/>
              <a:buChar char="●"/>
              <a:defRPr sz="1200"/>
            </a:lvl4pPr>
            <a:lvl5pPr indent="-317500" lvl="4" marL="2286000">
              <a:spcBef>
                <a:spcPts val="1600"/>
              </a:spcBef>
              <a:spcAft>
                <a:spcPts val="0"/>
              </a:spcAft>
              <a:buClr>
                <a:srgbClr val="000043"/>
              </a:buClr>
              <a:buSzPts val="1400"/>
              <a:buFont typeface="Quicksand Light"/>
              <a:buChar char="○"/>
              <a:defRPr sz="1200"/>
            </a:lvl5pPr>
            <a:lvl6pPr indent="-317500" lvl="5" marL="2743200">
              <a:spcBef>
                <a:spcPts val="1600"/>
              </a:spcBef>
              <a:spcAft>
                <a:spcPts val="0"/>
              </a:spcAft>
              <a:buClr>
                <a:srgbClr val="000043"/>
              </a:buClr>
              <a:buSzPts val="1400"/>
              <a:buFont typeface="Quicksand Light"/>
              <a:buChar char="■"/>
              <a:defRPr sz="1200"/>
            </a:lvl6pPr>
            <a:lvl7pPr indent="-317500" lvl="6" marL="3200400">
              <a:spcBef>
                <a:spcPts val="1600"/>
              </a:spcBef>
              <a:spcAft>
                <a:spcPts val="0"/>
              </a:spcAft>
              <a:buClr>
                <a:srgbClr val="000043"/>
              </a:buClr>
              <a:buSzPts val="1400"/>
              <a:buFont typeface="Quicksand Light"/>
              <a:buChar char="●"/>
              <a:defRPr sz="1200"/>
            </a:lvl7pPr>
            <a:lvl8pPr indent="-317500" lvl="7" marL="3657600">
              <a:spcBef>
                <a:spcPts val="1600"/>
              </a:spcBef>
              <a:spcAft>
                <a:spcPts val="0"/>
              </a:spcAft>
              <a:buClr>
                <a:srgbClr val="000043"/>
              </a:buClr>
              <a:buSzPts val="1400"/>
              <a:buFont typeface="Quicksand Light"/>
              <a:buChar char="○"/>
              <a:defRPr sz="1200"/>
            </a:lvl8pPr>
            <a:lvl9pPr indent="-317500" lvl="8" marL="4114800">
              <a:spcBef>
                <a:spcPts val="1600"/>
              </a:spcBef>
              <a:spcAft>
                <a:spcPts val="1600"/>
              </a:spcAft>
              <a:buClr>
                <a:srgbClr val="000043"/>
              </a:buClr>
              <a:buSzPts val="1400"/>
              <a:buFont typeface="Quicksand Light"/>
              <a:buChar char="■"/>
              <a:defRPr sz="1200"/>
            </a:lvl9pPr>
          </a:lstStyle>
          <a:p/>
        </p:txBody>
      </p:sp>
      <p:sp>
        <p:nvSpPr>
          <p:cNvPr id="25" name="Google Shape;25;p5"/>
          <p:cNvSpPr txBox="1"/>
          <p:nvPr>
            <p:ph idx="3" type="subTitle"/>
          </p:nvPr>
        </p:nvSpPr>
        <p:spPr>
          <a:xfrm>
            <a:off x="713225" y="1925800"/>
            <a:ext cx="2987100" cy="4704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800"/>
              <a:buNone/>
              <a:defRPr b="1">
                <a:solidFill>
                  <a:schemeClr val="accent1"/>
                </a:solidFill>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
        <p:nvSpPr>
          <p:cNvPr id="26" name="Google Shape;26;p5"/>
          <p:cNvSpPr txBox="1"/>
          <p:nvPr>
            <p:ph idx="4" type="subTitle"/>
          </p:nvPr>
        </p:nvSpPr>
        <p:spPr>
          <a:xfrm>
            <a:off x="3962400" y="1925800"/>
            <a:ext cx="2987100" cy="470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1800"/>
              <a:buNone/>
              <a:defRPr b="1">
                <a:solidFill>
                  <a:schemeClr val="accent1"/>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7" name="Google Shape;27;p5"/>
          <p:cNvSpPr/>
          <p:nvPr/>
        </p:nvSpPr>
        <p:spPr>
          <a:xfrm>
            <a:off x="7520700" y="205110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p:nvPr/>
        </p:nvSpPr>
        <p:spPr>
          <a:xfrm>
            <a:off x="6304500" y="0"/>
            <a:ext cx="1216200" cy="2051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717800" y="383175"/>
            <a:ext cx="7708200" cy="647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p:txBody>
      </p:sp>
      <p:sp>
        <p:nvSpPr>
          <p:cNvPr id="31" name="Google Shape;31;p6"/>
          <p:cNvSpPr/>
          <p:nvPr/>
        </p:nvSpPr>
        <p:spPr>
          <a:xfrm rot="5400000">
            <a:off x="6703350" y="2702925"/>
            <a:ext cx="4572000" cy="309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1156525" y="1340400"/>
            <a:ext cx="42321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a:solidFill>
                  <a:schemeClr val="accent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1156525" y="2096100"/>
            <a:ext cx="4232100" cy="2011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400">
                <a:solidFill>
                  <a:schemeClr val="accent2"/>
                </a:solidFill>
              </a:defRPr>
            </a:lvl1pPr>
            <a:lvl2pPr indent="-304800" lvl="1" marL="914400">
              <a:spcBef>
                <a:spcPts val="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p:nvPr/>
        </p:nvSpPr>
        <p:spPr>
          <a:xfrm>
            <a:off x="6732125" y="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7"/>
          <p:cNvSpPr/>
          <p:nvPr/>
        </p:nvSpPr>
        <p:spPr>
          <a:xfrm>
            <a:off x="7951325" y="257175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txBox="1"/>
          <p:nvPr>
            <p:ph type="title"/>
          </p:nvPr>
        </p:nvSpPr>
        <p:spPr>
          <a:xfrm>
            <a:off x="713225" y="1170000"/>
            <a:ext cx="5533200" cy="28035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7400">
                <a:solidFill>
                  <a:schemeClr val="accen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9" name="Google Shape;39;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40" name="Google Shape;40;p8"/>
          <p:cNvSpPr/>
          <p:nvPr/>
        </p:nvSpPr>
        <p:spPr>
          <a:xfrm>
            <a:off x="6732125" y="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8"/>
          <p:cNvSpPr/>
          <p:nvPr/>
        </p:nvSpPr>
        <p:spPr>
          <a:xfrm>
            <a:off x="7951325" y="2571750"/>
            <a:ext cx="1216200" cy="134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txBox="1"/>
          <p:nvPr>
            <p:ph type="title"/>
          </p:nvPr>
        </p:nvSpPr>
        <p:spPr>
          <a:xfrm>
            <a:off x="713375" y="2227050"/>
            <a:ext cx="44625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700">
                <a:solidFill>
                  <a:schemeClr val="accent1"/>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44" name="Google Shape;44;p9"/>
          <p:cNvSpPr txBox="1"/>
          <p:nvPr>
            <p:ph idx="1" type="subTitle"/>
          </p:nvPr>
        </p:nvSpPr>
        <p:spPr>
          <a:xfrm>
            <a:off x="713225" y="3045375"/>
            <a:ext cx="4462500" cy="6780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45" name="Google Shape;45;p9"/>
          <p:cNvSpPr txBox="1"/>
          <p:nvPr>
            <p:ph hasCustomPrompt="1" idx="2" type="title"/>
          </p:nvPr>
        </p:nvSpPr>
        <p:spPr>
          <a:xfrm>
            <a:off x="713300" y="1262325"/>
            <a:ext cx="4462500" cy="1141800"/>
          </a:xfrm>
          <a:prstGeom prst="rect">
            <a:avLst/>
          </a:prstGeom>
        </p:spPr>
        <p:txBody>
          <a:bodyPr anchorCtr="0" anchor="b" bIns="91425" lIns="91425" spcFirstLastPara="1" rIns="91425" wrap="square" tIns="91425">
            <a:noAutofit/>
          </a:bodyPr>
          <a:lstStyle>
            <a:lvl1pPr lvl="0" rtl="0">
              <a:spcBef>
                <a:spcPts val="0"/>
              </a:spcBef>
              <a:spcAft>
                <a:spcPts val="0"/>
              </a:spcAft>
              <a:buSzPts val="7200"/>
              <a:buNone/>
              <a:defRPr sz="7200">
                <a:solidFill>
                  <a:schemeClr val="dk2"/>
                </a:solidFill>
              </a:defRPr>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46" name="Google Shape;46;p9"/>
          <p:cNvSpPr/>
          <p:nvPr/>
        </p:nvSpPr>
        <p:spPr>
          <a:xfrm>
            <a:off x="5270400" y="979500"/>
            <a:ext cx="1216200" cy="1592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a:off x="6486600" y="2571900"/>
            <a:ext cx="12162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713225" y="544075"/>
            <a:ext cx="4264800" cy="1541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b="1" sz="3800">
                <a:solidFill>
                  <a:schemeClr val="accent1"/>
                </a:solidFill>
                <a:latin typeface="Inter"/>
                <a:ea typeface="Inter"/>
                <a:cs typeface="Inter"/>
                <a:sym typeface="Inter"/>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1pPr>
            <a:lvl2pPr lvl="1">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2pPr>
            <a:lvl3pPr lvl="2">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3pPr>
            <a:lvl4pPr lvl="3">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4pPr>
            <a:lvl5pPr lvl="4">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5pPr>
            <a:lvl6pPr lvl="5">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6pPr>
            <a:lvl7pPr lvl="6">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7pPr>
            <a:lvl8pPr lvl="7">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8pPr>
            <a:lvl9pPr lvl="8">
              <a:lnSpc>
                <a:spcPct val="100000"/>
              </a:lnSpc>
              <a:spcBef>
                <a:spcPts val="0"/>
              </a:spcBef>
              <a:spcAft>
                <a:spcPts val="0"/>
              </a:spcAft>
              <a:buClr>
                <a:schemeClr val="dk1"/>
              </a:buClr>
              <a:buSzPts val="2800"/>
              <a:buFont typeface="Montserrat"/>
              <a:buNone/>
              <a:defRPr b="1" sz="2800">
                <a:solidFill>
                  <a:schemeClr val="dk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80" name="Shape 180"/>
        <p:cNvGrpSpPr/>
        <p:nvPr/>
      </p:nvGrpSpPr>
      <p:grpSpPr>
        <a:xfrm>
          <a:off x="0" y="0"/>
          <a:ext cx="0" cy="0"/>
          <a:chOff x="0" y="0"/>
          <a:chExt cx="0" cy="0"/>
        </a:xfrm>
      </p:grpSpPr>
      <p:sp>
        <p:nvSpPr>
          <p:cNvPr id="181" name="Google Shape;181;p28"/>
          <p:cNvSpPr txBox="1"/>
          <p:nvPr>
            <p:ph type="ctrTitle"/>
          </p:nvPr>
        </p:nvSpPr>
        <p:spPr>
          <a:xfrm>
            <a:off x="824524" y="1172225"/>
            <a:ext cx="7590000" cy="2052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4300">
                <a:solidFill>
                  <a:schemeClr val="accent1"/>
                </a:solidFill>
              </a:rPr>
              <a:t>Library Management System</a:t>
            </a:r>
            <a:endParaRPr sz="4300">
              <a:solidFill>
                <a:srgbClr val="4A8CFF"/>
              </a:solidFill>
            </a:endParaRPr>
          </a:p>
        </p:txBody>
      </p:sp>
      <p:sp>
        <p:nvSpPr>
          <p:cNvPr id="182" name="Google Shape;182;p28"/>
          <p:cNvSpPr txBox="1"/>
          <p:nvPr>
            <p:ph idx="1" type="subTitle"/>
          </p:nvPr>
        </p:nvSpPr>
        <p:spPr>
          <a:xfrm>
            <a:off x="1643852" y="3261775"/>
            <a:ext cx="6770700" cy="557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By Md.Rafiul Alam Durjoy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7"/>
          <p:cNvSpPr txBox="1"/>
          <p:nvPr>
            <p:ph type="title"/>
          </p:nvPr>
        </p:nvSpPr>
        <p:spPr>
          <a:xfrm>
            <a:off x="717800" y="383175"/>
            <a:ext cx="7708200" cy="64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Design</a:t>
            </a:r>
            <a:endParaRPr/>
          </a:p>
        </p:txBody>
      </p:sp>
      <p:pic>
        <p:nvPicPr>
          <p:cNvPr id="238" name="Google Shape;238;p37"/>
          <p:cNvPicPr preferRelativeResize="0"/>
          <p:nvPr/>
        </p:nvPicPr>
        <p:blipFill>
          <a:blip r:embed="rId3">
            <a:alphaModFix/>
          </a:blip>
          <a:stretch>
            <a:fillRect/>
          </a:stretch>
        </p:blipFill>
        <p:spPr>
          <a:xfrm>
            <a:off x="458075" y="1183275"/>
            <a:ext cx="7852674" cy="38078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8"/>
          <p:cNvSpPr txBox="1"/>
          <p:nvPr>
            <p:ph type="title"/>
          </p:nvPr>
        </p:nvSpPr>
        <p:spPr>
          <a:xfrm>
            <a:off x="717800" y="383175"/>
            <a:ext cx="7708200" cy="64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Design</a:t>
            </a:r>
            <a:endParaRPr/>
          </a:p>
        </p:txBody>
      </p:sp>
      <p:pic>
        <p:nvPicPr>
          <p:cNvPr id="244" name="Google Shape;244;p38"/>
          <p:cNvPicPr preferRelativeResize="0"/>
          <p:nvPr/>
        </p:nvPicPr>
        <p:blipFill>
          <a:blip r:embed="rId3">
            <a:alphaModFix/>
          </a:blip>
          <a:stretch>
            <a:fillRect/>
          </a:stretch>
        </p:blipFill>
        <p:spPr>
          <a:xfrm>
            <a:off x="152400" y="1183275"/>
            <a:ext cx="8530051" cy="38078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9"/>
          <p:cNvSpPr txBox="1"/>
          <p:nvPr>
            <p:ph idx="1" type="body"/>
          </p:nvPr>
        </p:nvSpPr>
        <p:spPr>
          <a:xfrm>
            <a:off x="713225" y="1152475"/>
            <a:ext cx="77175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250" name="Google Shape;250;p39"/>
          <p:cNvSpPr txBox="1"/>
          <p:nvPr>
            <p:ph type="title"/>
          </p:nvPr>
        </p:nvSpPr>
        <p:spPr>
          <a:xfrm>
            <a:off x="713225" y="384048"/>
            <a:ext cx="771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ER-Diagram</a:t>
            </a:r>
            <a:endParaRPr/>
          </a:p>
        </p:txBody>
      </p:sp>
      <p:pic>
        <p:nvPicPr>
          <p:cNvPr id="251" name="Google Shape;251;p39"/>
          <p:cNvPicPr preferRelativeResize="0"/>
          <p:nvPr/>
        </p:nvPicPr>
        <p:blipFill>
          <a:blip r:embed="rId3">
            <a:alphaModFix/>
          </a:blip>
          <a:stretch>
            <a:fillRect/>
          </a:stretch>
        </p:blipFill>
        <p:spPr>
          <a:xfrm>
            <a:off x="1060100" y="1099375"/>
            <a:ext cx="6426125" cy="37038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40"/>
          <p:cNvSpPr txBox="1"/>
          <p:nvPr>
            <p:ph type="title"/>
          </p:nvPr>
        </p:nvSpPr>
        <p:spPr>
          <a:xfrm>
            <a:off x="713250" y="626900"/>
            <a:ext cx="7717500" cy="165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000">
                <a:solidFill>
                  <a:schemeClr val="accent1"/>
                </a:solidFill>
              </a:rPr>
              <a:t>Scope</a:t>
            </a:r>
            <a:endParaRPr sz="6000">
              <a:solidFill>
                <a:schemeClr val="accent1"/>
              </a:solidFill>
            </a:endParaRPr>
          </a:p>
        </p:txBody>
      </p:sp>
      <p:sp>
        <p:nvSpPr>
          <p:cNvPr id="257" name="Google Shape;257;p40"/>
          <p:cNvSpPr txBox="1"/>
          <p:nvPr>
            <p:ph idx="1" type="body"/>
          </p:nvPr>
        </p:nvSpPr>
        <p:spPr>
          <a:xfrm>
            <a:off x="1740450" y="2493775"/>
            <a:ext cx="6690300" cy="6615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Clr>
                <a:schemeClr val="dk1"/>
              </a:buClr>
              <a:buSzPts val="1100"/>
              <a:buFont typeface="Arial"/>
              <a:buNone/>
            </a:pPr>
            <a:r>
              <a:rPr lang="en" sz="2000">
                <a:latin typeface="Times New Roman"/>
                <a:ea typeface="Times New Roman"/>
                <a:cs typeface="Times New Roman"/>
                <a:sym typeface="Times New Roman"/>
              </a:rPr>
              <a:t>There is some future scope for this so that it can be used many institutions like,</a:t>
            </a:r>
            <a:endParaRPr sz="2000">
              <a:latin typeface="Source Sans Pro"/>
              <a:ea typeface="Source Sans Pro"/>
              <a:cs typeface="Source Sans Pro"/>
              <a:sym typeface="Source Sans Pro"/>
            </a:endParaRPr>
          </a:p>
          <a:p>
            <a:pPr indent="-355600" lvl="0" marL="457200" rtl="0" algn="l">
              <a:spcBef>
                <a:spcPts val="1200"/>
              </a:spcBef>
              <a:spcAft>
                <a:spcPts val="0"/>
              </a:spcAft>
              <a:buClr>
                <a:schemeClr val="dk1"/>
              </a:buClr>
              <a:buSzPts val="2000"/>
              <a:buFont typeface="Source Sans Pro"/>
              <a:buChar char="●"/>
            </a:pPr>
            <a:r>
              <a:rPr lang="en" sz="2000">
                <a:latin typeface="Source Sans Pro"/>
                <a:ea typeface="Source Sans Pro"/>
                <a:cs typeface="Source Sans Pro"/>
                <a:sym typeface="Source Sans Pro"/>
              </a:rPr>
              <a:t>Education Institute.</a:t>
            </a:r>
            <a:endParaRPr sz="2000">
              <a:latin typeface="Source Sans Pro"/>
              <a:ea typeface="Source Sans Pro"/>
              <a:cs typeface="Source Sans Pro"/>
              <a:sym typeface="Source Sans Pro"/>
            </a:endParaRPr>
          </a:p>
          <a:p>
            <a:pPr indent="-355600" lvl="0" marL="457200" rtl="0" algn="l">
              <a:spcBef>
                <a:spcPts val="0"/>
              </a:spcBef>
              <a:spcAft>
                <a:spcPts val="0"/>
              </a:spcAft>
              <a:buClr>
                <a:schemeClr val="dk1"/>
              </a:buClr>
              <a:buSzPts val="2000"/>
              <a:buFont typeface="Source Sans Pro"/>
              <a:buChar char="●"/>
            </a:pPr>
            <a:r>
              <a:rPr lang="en" sz="2000">
                <a:latin typeface="Source Sans Pro"/>
                <a:ea typeface="Source Sans Pro"/>
                <a:cs typeface="Source Sans Pro"/>
                <a:sym typeface="Source Sans Pro"/>
              </a:rPr>
              <a:t>Government and Private Offices.</a:t>
            </a:r>
            <a:endParaRPr sz="2000">
              <a:latin typeface="Source Sans Pro"/>
              <a:ea typeface="Source Sans Pro"/>
              <a:cs typeface="Source Sans Pro"/>
              <a:sym typeface="Source Sans Pro"/>
            </a:endParaRPr>
          </a:p>
          <a:p>
            <a:pPr indent="-355600" lvl="0" marL="457200" rtl="0" algn="l">
              <a:spcBef>
                <a:spcPts val="0"/>
              </a:spcBef>
              <a:spcAft>
                <a:spcPts val="0"/>
              </a:spcAft>
              <a:buClr>
                <a:schemeClr val="dk1"/>
              </a:buClr>
              <a:buSzPts val="2000"/>
              <a:buFont typeface="Source Sans Pro"/>
              <a:buChar char="●"/>
            </a:pPr>
            <a:r>
              <a:rPr lang="en" sz="2000">
                <a:latin typeface="Source Sans Pro"/>
                <a:ea typeface="Source Sans Pro"/>
                <a:cs typeface="Source Sans Pro"/>
                <a:sym typeface="Source Sans Pro"/>
              </a:rPr>
              <a:t>E-Book Facility.</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41"/>
          <p:cNvSpPr txBox="1"/>
          <p:nvPr>
            <p:ph type="title"/>
          </p:nvPr>
        </p:nvSpPr>
        <p:spPr>
          <a:xfrm>
            <a:off x="717800" y="383175"/>
            <a:ext cx="7708200" cy="74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7200"/>
              <a:t>Thanks</a:t>
            </a:r>
            <a:endParaRPr sz="7200"/>
          </a:p>
          <a:p>
            <a:pPr indent="0" lvl="0" marL="0" rtl="0" algn="l">
              <a:spcBef>
                <a:spcPts val="0"/>
              </a:spcBef>
              <a:spcAft>
                <a:spcPts val="0"/>
              </a:spcAft>
              <a:buNone/>
            </a:pPr>
            <a:r>
              <a:t/>
            </a:r>
            <a:endParaRPr/>
          </a:p>
        </p:txBody>
      </p:sp>
      <p:sp>
        <p:nvSpPr>
          <p:cNvPr id="263" name="Google Shape;263;p41"/>
          <p:cNvSpPr txBox="1"/>
          <p:nvPr>
            <p:ph idx="1" type="subTitle"/>
          </p:nvPr>
        </p:nvSpPr>
        <p:spPr>
          <a:xfrm>
            <a:off x="717800" y="1255775"/>
            <a:ext cx="4631700" cy="3398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9"/>
          <p:cNvSpPr txBox="1"/>
          <p:nvPr>
            <p:ph type="title"/>
          </p:nvPr>
        </p:nvSpPr>
        <p:spPr>
          <a:xfrm>
            <a:off x="717800" y="383175"/>
            <a:ext cx="7708200" cy="93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188" name="Google Shape;188;p29"/>
          <p:cNvSpPr txBox="1"/>
          <p:nvPr/>
        </p:nvSpPr>
        <p:spPr>
          <a:xfrm>
            <a:off x="1294875" y="1779950"/>
            <a:ext cx="7339500" cy="26922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dk1"/>
              </a:buClr>
              <a:buSzPts val="1800"/>
              <a:buFont typeface="Source Sans Pro"/>
              <a:buChar char="●"/>
            </a:pPr>
            <a:r>
              <a:rPr lang="en" sz="1800">
                <a:solidFill>
                  <a:schemeClr val="dk1"/>
                </a:solidFill>
                <a:latin typeface="Source Sans Pro"/>
                <a:ea typeface="Source Sans Pro"/>
                <a:cs typeface="Source Sans Pro"/>
                <a:sym typeface="Source Sans Pro"/>
              </a:rPr>
              <a:t>Project Name.</a:t>
            </a:r>
            <a:endParaRPr sz="1800">
              <a:solidFill>
                <a:schemeClr val="dk1"/>
              </a:solidFill>
              <a:latin typeface="Source Sans Pro"/>
              <a:ea typeface="Source Sans Pro"/>
              <a:cs typeface="Source Sans Pro"/>
              <a:sym typeface="Source Sans Pro"/>
            </a:endParaRPr>
          </a:p>
          <a:p>
            <a:pPr indent="-342900" lvl="0" marL="457200" rtl="0" algn="l">
              <a:lnSpc>
                <a:spcPct val="115000"/>
              </a:lnSpc>
              <a:spcBef>
                <a:spcPts val="0"/>
              </a:spcBef>
              <a:spcAft>
                <a:spcPts val="0"/>
              </a:spcAft>
              <a:buClr>
                <a:schemeClr val="dk1"/>
              </a:buClr>
              <a:buSzPts val="1800"/>
              <a:buFont typeface="Source Sans Pro"/>
              <a:buChar char="●"/>
            </a:pPr>
            <a:r>
              <a:rPr lang="en" sz="1800">
                <a:solidFill>
                  <a:schemeClr val="dk1"/>
                </a:solidFill>
                <a:latin typeface="Source Sans Pro"/>
                <a:ea typeface="Source Sans Pro"/>
                <a:cs typeface="Source Sans Pro"/>
                <a:sym typeface="Source Sans Pro"/>
              </a:rPr>
              <a:t>Advantage Of LMS.</a:t>
            </a:r>
            <a:endParaRPr sz="1800">
              <a:solidFill>
                <a:schemeClr val="dk1"/>
              </a:solidFill>
              <a:latin typeface="Source Sans Pro"/>
              <a:ea typeface="Source Sans Pro"/>
              <a:cs typeface="Source Sans Pro"/>
              <a:sym typeface="Source Sans Pro"/>
            </a:endParaRPr>
          </a:p>
          <a:p>
            <a:pPr indent="-342900" lvl="0" marL="457200" rtl="0" algn="l">
              <a:lnSpc>
                <a:spcPct val="115000"/>
              </a:lnSpc>
              <a:spcBef>
                <a:spcPts val="0"/>
              </a:spcBef>
              <a:spcAft>
                <a:spcPts val="0"/>
              </a:spcAft>
              <a:buClr>
                <a:schemeClr val="dk1"/>
              </a:buClr>
              <a:buSzPts val="1800"/>
              <a:buFont typeface="Source Sans Pro"/>
              <a:buChar char="●"/>
            </a:pPr>
            <a:r>
              <a:rPr lang="en" sz="1800">
                <a:solidFill>
                  <a:schemeClr val="dk1"/>
                </a:solidFill>
                <a:latin typeface="Source Sans Pro"/>
                <a:ea typeface="Source Sans Pro"/>
                <a:cs typeface="Source Sans Pro"/>
                <a:sym typeface="Source Sans Pro"/>
              </a:rPr>
              <a:t>Aim Of Project.</a:t>
            </a:r>
            <a:endParaRPr sz="1800">
              <a:solidFill>
                <a:schemeClr val="dk1"/>
              </a:solidFill>
              <a:latin typeface="Source Sans Pro"/>
              <a:ea typeface="Source Sans Pro"/>
              <a:cs typeface="Source Sans Pro"/>
              <a:sym typeface="Source Sans Pro"/>
            </a:endParaRPr>
          </a:p>
          <a:p>
            <a:pPr indent="-342900" lvl="0" marL="457200" rtl="0" algn="l">
              <a:lnSpc>
                <a:spcPct val="115000"/>
              </a:lnSpc>
              <a:spcBef>
                <a:spcPts val="0"/>
              </a:spcBef>
              <a:spcAft>
                <a:spcPts val="0"/>
              </a:spcAft>
              <a:buClr>
                <a:schemeClr val="dk1"/>
              </a:buClr>
              <a:buSzPts val="1800"/>
              <a:buFont typeface="Source Sans Pro"/>
              <a:buChar char="●"/>
            </a:pPr>
            <a:r>
              <a:rPr lang="en" sz="1800">
                <a:solidFill>
                  <a:schemeClr val="dk1"/>
                </a:solidFill>
                <a:latin typeface="Source Sans Pro"/>
                <a:ea typeface="Source Sans Pro"/>
                <a:cs typeface="Source Sans Pro"/>
                <a:sym typeface="Source Sans Pro"/>
              </a:rPr>
              <a:t>Tools Used.</a:t>
            </a:r>
            <a:endParaRPr sz="1800">
              <a:solidFill>
                <a:schemeClr val="dk1"/>
              </a:solidFill>
              <a:latin typeface="Source Sans Pro"/>
              <a:ea typeface="Source Sans Pro"/>
              <a:cs typeface="Source Sans Pro"/>
              <a:sym typeface="Source Sans Pro"/>
            </a:endParaRPr>
          </a:p>
          <a:p>
            <a:pPr indent="-342900" lvl="0" marL="457200" rtl="0" algn="l">
              <a:lnSpc>
                <a:spcPct val="115000"/>
              </a:lnSpc>
              <a:spcBef>
                <a:spcPts val="0"/>
              </a:spcBef>
              <a:spcAft>
                <a:spcPts val="0"/>
              </a:spcAft>
              <a:buClr>
                <a:schemeClr val="dk1"/>
              </a:buClr>
              <a:buSzPts val="1800"/>
              <a:buFont typeface="Source Sans Pro"/>
              <a:buChar char="●"/>
            </a:pPr>
            <a:r>
              <a:rPr lang="en" sz="1800">
                <a:solidFill>
                  <a:schemeClr val="dk1"/>
                </a:solidFill>
                <a:latin typeface="Source Sans Pro"/>
                <a:ea typeface="Source Sans Pro"/>
                <a:cs typeface="Source Sans Pro"/>
                <a:sym typeface="Source Sans Pro"/>
              </a:rPr>
              <a:t>Feature.</a:t>
            </a:r>
            <a:endParaRPr sz="1800">
              <a:solidFill>
                <a:schemeClr val="dk1"/>
              </a:solidFill>
              <a:latin typeface="Source Sans Pro"/>
              <a:ea typeface="Source Sans Pro"/>
              <a:cs typeface="Source Sans Pro"/>
              <a:sym typeface="Source Sans Pro"/>
            </a:endParaRPr>
          </a:p>
          <a:p>
            <a:pPr indent="-342900" lvl="0" marL="457200" rtl="0" algn="l">
              <a:lnSpc>
                <a:spcPct val="115000"/>
              </a:lnSpc>
              <a:spcBef>
                <a:spcPts val="0"/>
              </a:spcBef>
              <a:spcAft>
                <a:spcPts val="0"/>
              </a:spcAft>
              <a:buClr>
                <a:schemeClr val="dk1"/>
              </a:buClr>
              <a:buSzPts val="1800"/>
              <a:buFont typeface="Source Sans Pro"/>
              <a:buChar char="●"/>
            </a:pPr>
            <a:r>
              <a:rPr lang="en" sz="1800">
                <a:solidFill>
                  <a:schemeClr val="dk1"/>
                </a:solidFill>
                <a:latin typeface="Source Sans Pro"/>
                <a:ea typeface="Source Sans Pro"/>
                <a:cs typeface="Source Sans Pro"/>
                <a:sym typeface="Source Sans Pro"/>
              </a:rPr>
              <a:t>Types Of User.</a:t>
            </a:r>
            <a:endParaRPr sz="1800">
              <a:solidFill>
                <a:schemeClr val="dk1"/>
              </a:solidFill>
              <a:latin typeface="Source Sans Pro"/>
              <a:ea typeface="Source Sans Pro"/>
              <a:cs typeface="Source Sans Pro"/>
              <a:sym typeface="Source Sans Pro"/>
            </a:endParaRPr>
          </a:p>
          <a:p>
            <a:pPr indent="-342900" lvl="0" marL="457200" rtl="0" algn="l">
              <a:lnSpc>
                <a:spcPct val="115000"/>
              </a:lnSpc>
              <a:spcBef>
                <a:spcPts val="0"/>
              </a:spcBef>
              <a:spcAft>
                <a:spcPts val="0"/>
              </a:spcAft>
              <a:buClr>
                <a:schemeClr val="dk1"/>
              </a:buClr>
              <a:buSzPts val="1800"/>
              <a:buFont typeface="Source Sans Pro"/>
              <a:buChar char="●"/>
            </a:pPr>
            <a:r>
              <a:rPr lang="en" sz="1800">
                <a:solidFill>
                  <a:schemeClr val="dk1"/>
                </a:solidFill>
                <a:latin typeface="Source Sans Pro"/>
                <a:ea typeface="Source Sans Pro"/>
                <a:cs typeface="Source Sans Pro"/>
                <a:sym typeface="Source Sans Pro"/>
              </a:rPr>
              <a:t>UI Design.</a:t>
            </a:r>
            <a:endParaRPr sz="1800">
              <a:solidFill>
                <a:schemeClr val="dk1"/>
              </a:solidFill>
              <a:latin typeface="Source Sans Pro"/>
              <a:ea typeface="Source Sans Pro"/>
              <a:cs typeface="Source Sans Pro"/>
              <a:sym typeface="Source Sans Pro"/>
            </a:endParaRPr>
          </a:p>
          <a:p>
            <a:pPr indent="-342900" lvl="0" marL="457200" rtl="0" algn="l">
              <a:lnSpc>
                <a:spcPct val="115000"/>
              </a:lnSpc>
              <a:spcBef>
                <a:spcPts val="0"/>
              </a:spcBef>
              <a:spcAft>
                <a:spcPts val="0"/>
              </a:spcAft>
              <a:buClr>
                <a:schemeClr val="dk1"/>
              </a:buClr>
              <a:buSzPts val="1800"/>
              <a:buFont typeface="Source Sans Pro"/>
              <a:buChar char="●"/>
            </a:pPr>
            <a:r>
              <a:rPr lang="en" sz="1800">
                <a:solidFill>
                  <a:schemeClr val="dk1"/>
                </a:solidFill>
                <a:latin typeface="Source Sans Pro"/>
                <a:ea typeface="Source Sans Pro"/>
                <a:cs typeface="Source Sans Pro"/>
                <a:sym typeface="Source Sans Pro"/>
              </a:rPr>
              <a:t>Scope.</a:t>
            </a:r>
            <a:endParaRPr b="1" sz="7000">
              <a:solidFill>
                <a:schemeClr val="dk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0"/>
          <p:cNvSpPr txBox="1"/>
          <p:nvPr>
            <p:ph type="title"/>
          </p:nvPr>
        </p:nvSpPr>
        <p:spPr>
          <a:xfrm>
            <a:off x="1156525" y="1340400"/>
            <a:ext cx="50733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200"/>
              <a:t>What is Library Management System?</a:t>
            </a:r>
            <a:endParaRPr sz="2200"/>
          </a:p>
        </p:txBody>
      </p:sp>
      <p:sp>
        <p:nvSpPr>
          <p:cNvPr id="194" name="Google Shape;194;p30"/>
          <p:cNvSpPr txBox="1"/>
          <p:nvPr>
            <p:ph idx="1" type="body"/>
          </p:nvPr>
        </p:nvSpPr>
        <p:spPr>
          <a:xfrm>
            <a:off x="1156525" y="2096100"/>
            <a:ext cx="4232100" cy="2011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1200"/>
              </a:spcAft>
              <a:buClr>
                <a:schemeClr val="dk1"/>
              </a:buClr>
              <a:buSzPts val="1800"/>
              <a:buFont typeface="Arial"/>
              <a:buNone/>
            </a:pPr>
            <a:r>
              <a:rPr lang="en" sz="2000">
                <a:solidFill>
                  <a:schemeClr val="dk1"/>
                </a:solidFill>
                <a:latin typeface="Source Sans Pro"/>
                <a:ea typeface="Source Sans Pro"/>
                <a:cs typeface="Source Sans Pro"/>
                <a:sym typeface="Source Sans Pro"/>
              </a:rPr>
              <a:t>Library Management System is a project which aims in developing a computer system to maintain all the daily work of library.</a:t>
            </a:r>
            <a:endParaRPr/>
          </a:p>
        </p:txBody>
      </p:sp>
      <p:sp>
        <p:nvSpPr>
          <p:cNvPr id="195" name="Google Shape;195;p30"/>
          <p:cNvSpPr/>
          <p:nvPr/>
        </p:nvSpPr>
        <p:spPr>
          <a:xfrm>
            <a:off x="6732125" y="0"/>
            <a:ext cx="1216200" cy="2571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0"/>
          <p:cNvSpPr/>
          <p:nvPr/>
        </p:nvSpPr>
        <p:spPr>
          <a:xfrm>
            <a:off x="7951325" y="2571750"/>
            <a:ext cx="1216200" cy="2571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1"/>
          <p:cNvSpPr txBox="1"/>
          <p:nvPr>
            <p:ph type="title"/>
          </p:nvPr>
        </p:nvSpPr>
        <p:spPr>
          <a:xfrm>
            <a:off x="1156525" y="1340400"/>
            <a:ext cx="42321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2400"/>
              <a:buFont typeface="Arial"/>
              <a:buNone/>
            </a:pPr>
            <a:r>
              <a:rPr lang="en" sz="3000"/>
              <a:t>Advantages Of LMS</a:t>
            </a:r>
            <a:endParaRPr sz="2300"/>
          </a:p>
        </p:txBody>
      </p:sp>
      <p:sp>
        <p:nvSpPr>
          <p:cNvPr id="202" name="Google Shape;202;p31"/>
          <p:cNvSpPr txBox="1"/>
          <p:nvPr>
            <p:ph idx="1" type="body"/>
          </p:nvPr>
        </p:nvSpPr>
        <p:spPr>
          <a:xfrm>
            <a:off x="1156525" y="2096100"/>
            <a:ext cx="4232100" cy="2011800"/>
          </a:xfrm>
          <a:prstGeom prst="rect">
            <a:avLst/>
          </a:prstGeom>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chemeClr val="dk1"/>
              </a:buClr>
              <a:buSzPts val="2000"/>
              <a:buFont typeface="Source Sans Pro"/>
              <a:buChar char="●"/>
            </a:pPr>
            <a:r>
              <a:rPr lang="en" sz="2000">
                <a:solidFill>
                  <a:schemeClr val="dk1"/>
                </a:solidFill>
                <a:latin typeface="Source Sans Pro"/>
                <a:ea typeface="Source Sans Pro"/>
                <a:cs typeface="Source Sans Pro"/>
                <a:sym typeface="Source Sans Pro"/>
              </a:rPr>
              <a:t>Record maintenance.</a:t>
            </a:r>
            <a:endParaRPr sz="2000">
              <a:solidFill>
                <a:schemeClr val="dk1"/>
              </a:solidFill>
              <a:latin typeface="Source Sans Pro"/>
              <a:ea typeface="Source Sans Pro"/>
              <a:cs typeface="Source Sans Pro"/>
              <a:sym typeface="Source Sans Pro"/>
            </a:endParaRPr>
          </a:p>
          <a:p>
            <a:pPr indent="-355600" lvl="0" marL="457200" rtl="0" algn="l">
              <a:lnSpc>
                <a:spcPct val="115000"/>
              </a:lnSpc>
              <a:spcBef>
                <a:spcPts val="0"/>
              </a:spcBef>
              <a:spcAft>
                <a:spcPts val="0"/>
              </a:spcAft>
              <a:buClr>
                <a:schemeClr val="dk1"/>
              </a:buClr>
              <a:buSzPts val="2000"/>
              <a:buFont typeface="Source Sans Pro"/>
              <a:buChar char="●"/>
            </a:pPr>
            <a:r>
              <a:rPr lang="en" sz="2000">
                <a:solidFill>
                  <a:schemeClr val="dk1"/>
                </a:solidFill>
                <a:latin typeface="Source Sans Pro"/>
                <a:ea typeface="Source Sans Pro"/>
                <a:cs typeface="Source Sans Pro"/>
                <a:sym typeface="Source Sans Pro"/>
              </a:rPr>
              <a:t>Web-Based Solution.</a:t>
            </a:r>
            <a:endParaRPr sz="2000">
              <a:solidFill>
                <a:schemeClr val="dk1"/>
              </a:solidFill>
              <a:latin typeface="Source Sans Pro"/>
              <a:ea typeface="Source Sans Pro"/>
              <a:cs typeface="Source Sans Pro"/>
              <a:sym typeface="Source Sans Pro"/>
            </a:endParaRPr>
          </a:p>
          <a:p>
            <a:pPr indent="-355600" lvl="0" marL="457200" rtl="0" algn="l">
              <a:lnSpc>
                <a:spcPct val="115000"/>
              </a:lnSpc>
              <a:spcBef>
                <a:spcPts val="0"/>
              </a:spcBef>
              <a:spcAft>
                <a:spcPts val="0"/>
              </a:spcAft>
              <a:buClr>
                <a:schemeClr val="dk1"/>
              </a:buClr>
              <a:buSzPts val="2000"/>
              <a:buFont typeface="Source Sans Pro"/>
              <a:buChar char="●"/>
            </a:pPr>
            <a:r>
              <a:rPr lang="en" sz="2000">
                <a:solidFill>
                  <a:schemeClr val="dk1"/>
                </a:solidFill>
                <a:latin typeface="Source Sans Pro"/>
                <a:ea typeface="Source Sans Pro"/>
                <a:cs typeface="Source Sans Pro"/>
                <a:sym typeface="Source Sans Pro"/>
              </a:rPr>
              <a:t>Saves Time and Cost.</a:t>
            </a:r>
            <a:endParaRPr sz="2000">
              <a:solidFill>
                <a:schemeClr val="dk1"/>
              </a:solidFill>
              <a:latin typeface="Source Sans Pro"/>
              <a:ea typeface="Source Sans Pro"/>
              <a:cs typeface="Source Sans Pro"/>
              <a:sym typeface="Source Sans Pro"/>
            </a:endParaRPr>
          </a:p>
          <a:p>
            <a:pPr indent="-355600" lvl="0" marL="457200" rtl="0" algn="l">
              <a:lnSpc>
                <a:spcPct val="115000"/>
              </a:lnSpc>
              <a:spcBef>
                <a:spcPts val="0"/>
              </a:spcBef>
              <a:spcAft>
                <a:spcPts val="0"/>
              </a:spcAft>
              <a:buClr>
                <a:schemeClr val="dk1"/>
              </a:buClr>
              <a:buSzPts val="2000"/>
              <a:buFont typeface="Source Sans Pro"/>
              <a:buChar char="●"/>
            </a:pPr>
            <a:r>
              <a:rPr lang="en" sz="2000">
                <a:solidFill>
                  <a:schemeClr val="dk1"/>
                </a:solidFill>
                <a:latin typeface="Source Sans Pro"/>
                <a:ea typeface="Source Sans Pro"/>
                <a:cs typeface="Source Sans Pro"/>
                <a:sym typeface="Source Sans Pro"/>
              </a:rPr>
              <a:t>Secure and Reliable.</a:t>
            </a:r>
            <a:endParaRPr sz="2000">
              <a:solidFill>
                <a:schemeClr val="dk1"/>
              </a:solidFill>
              <a:latin typeface="Source Sans Pro"/>
              <a:ea typeface="Source Sans Pro"/>
              <a:cs typeface="Source Sans Pro"/>
              <a:sym typeface="Source Sans Pro"/>
            </a:endParaRPr>
          </a:p>
          <a:p>
            <a:pPr indent="-355600" lvl="0" marL="457200" rtl="0" algn="l">
              <a:lnSpc>
                <a:spcPct val="115000"/>
              </a:lnSpc>
              <a:spcBef>
                <a:spcPts val="0"/>
              </a:spcBef>
              <a:spcAft>
                <a:spcPts val="0"/>
              </a:spcAft>
              <a:buClr>
                <a:schemeClr val="dk1"/>
              </a:buClr>
              <a:buSzPts val="2000"/>
              <a:buFont typeface="Source Sans Pro"/>
              <a:buChar char="●"/>
            </a:pPr>
            <a:r>
              <a:rPr lang="en" sz="2000">
                <a:solidFill>
                  <a:schemeClr val="dk1"/>
                </a:solidFill>
                <a:latin typeface="Source Sans Pro"/>
                <a:ea typeface="Source Sans Pro"/>
                <a:cs typeface="Source Sans Pro"/>
                <a:sym typeface="Source Sans Pro"/>
              </a:rPr>
              <a:t>Simple and Easy to Use.</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2"/>
          <p:cNvSpPr txBox="1"/>
          <p:nvPr>
            <p:ph type="title"/>
          </p:nvPr>
        </p:nvSpPr>
        <p:spPr>
          <a:xfrm>
            <a:off x="1156525" y="1340400"/>
            <a:ext cx="42321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Aim of Project</a:t>
            </a:r>
            <a:endParaRPr/>
          </a:p>
        </p:txBody>
      </p:sp>
      <p:sp>
        <p:nvSpPr>
          <p:cNvPr id="208" name="Google Shape;208;p32"/>
          <p:cNvSpPr txBox="1"/>
          <p:nvPr>
            <p:ph idx="1" type="body"/>
          </p:nvPr>
        </p:nvSpPr>
        <p:spPr>
          <a:xfrm>
            <a:off x="1156525" y="2096100"/>
            <a:ext cx="5191200" cy="201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800"/>
              <a:buFont typeface="Arial"/>
              <a:buNone/>
            </a:pPr>
            <a:r>
              <a:rPr lang="en" sz="2000">
                <a:solidFill>
                  <a:schemeClr val="dk1"/>
                </a:solidFill>
                <a:latin typeface="Source Sans Pro"/>
                <a:ea typeface="Source Sans Pro"/>
                <a:cs typeface="Source Sans Pro"/>
                <a:sym typeface="Source Sans Pro"/>
              </a:rPr>
              <a:t>The aim of the project is to keep track of all books. It’ll keep the information of the books such as, who are taking the books how many books are issued, books are available or not, due calculation etc.</a:t>
            </a:r>
            <a:endParaRPr sz="2000">
              <a:solidFill>
                <a:schemeClr val="dk1"/>
              </a:solidFill>
              <a:latin typeface="Source Sans Pro"/>
              <a:ea typeface="Source Sans Pro"/>
              <a:cs typeface="Source Sans Pro"/>
              <a:sym typeface="Source Sans Pro"/>
            </a:endParaRPr>
          </a:p>
          <a:p>
            <a:pPr indent="0" lvl="0" marL="0" rtl="0" algn="l">
              <a:spcBef>
                <a:spcPts val="1200"/>
              </a:spcBef>
              <a:spcAft>
                <a:spcPts val="1200"/>
              </a:spcAft>
              <a:buClr>
                <a:schemeClr val="dk1"/>
              </a:buClr>
              <a:buSzPts val="1800"/>
              <a:buFont typeface="Arial"/>
              <a:buNone/>
            </a:pPr>
            <a:r>
              <a:rPr lang="en" sz="2000">
                <a:solidFill>
                  <a:schemeClr val="dk1"/>
                </a:solidFill>
                <a:latin typeface="Source Sans Pro"/>
                <a:ea typeface="Source Sans Pro"/>
                <a:cs typeface="Source Sans Pro"/>
                <a:sym typeface="Source Sans Pro"/>
              </a:rPr>
              <a:t>So,it will be more easy to know about any books and others information for everyone.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3"/>
          <p:cNvSpPr txBox="1"/>
          <p:nvPr>
            <p:ph type="title"/>
          </p:nvPr>
        </p:nvSpPr>
        <p:spPr>
          <a:xfrm>
            <a:off x="3984975" y="1495800"/>
            <a:ext cx="4055400" cy="72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Tools Used</a:t>
            </a:r>
            <a:endParaRPr/>
          </a:p>
        </p:txBody>
      </p:sp>
      <p:sp>
        <p:nvSpPr>
          <p:cNvPr id="214" name="Google Shape;214;p33"/>
          <p:cNvSpPr txBox="1"/>
          <p:nvPr>
            <p:ph idx="1" type="subTitle"/>
          </p:nvPr>
        </p:nvSpPr>
        <p:spPr>
          <a:xfrm>
            <a:off x="3994375" y="2142600"/>
            <a:ext cx="4055400" cy="1505100"/>
          </a:xfrm>
          <a:prstGeom prst="rect">
            <a:avLst/>
          </a:prstGeom>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chemeClr val="dk1"/>
              </a:buClr>
              <a:buSzPts val="2000"/>
              <a:buFont typeface="Source Sans Pro"/>
              <a:buChar char="●"/>
            </a:pPr>
            <a:r>
              <a:rPr lang="en" sz="2000">
                <a:latin typeface="Source Sans Pro"/>
                <a:ea typeface="Source Sans Pro"/>
                <a:cs typeface="Source Sans Pro"/>
                <a:sym typeface="Source Sans Pro"/>
              </a:rPr>
              <a:t>HTML</a:t>
            </a:r>
            <a:endParaRPr sz="2000">
              <a:latin typeface="Source Sans Pro"/>
              <a:ea typeface="Source Sans Pro"/>
              <a:cs typeface="Source Sans Pro"/>
              <a:sym typeface="Source Sans Pro"/>
            </a:endParaRPr>
          </a:p>
          <a:p>
            <a:pPr indent="-355600" lvl="0" marL="457200" rtl="0" algn="l">
              <a:lnSpc>
                <a:spcPct val="115000"/>
              </a:lnSpc>
              <a:spcBef>
                <a:spcPts val="0"/>
              </a:spcBef>
              <a:spcAft>
                <a:spcPts val="0"/>
              </a:spcAft>
              <a:buClr>
                <a:schemeClr val="dk1"/>
              </a:buClr>
              <a:buSzPts val="2000"/>
              <a:buFont typeface="Source Sans Pro"/>
              <a:buChar char="●"/>
            </a:pPr>
            <a:r>
              <a:rPr lang="en" sz="2000">
                <a:latin typeface="Source Sans Pro"/>
                <a:ea typeface="Source Sans Pro"/>
                <a:cs typeface="Source Sans Pro"/>
                <a:sym typeface="Source Sans Pro"/>
              </a:rPr>
              <a:t>CSS</a:t>
            </a:r>
            <a:endParaRPr sz="2000">
              <a:latin typeface="Source Sans Pro"/>
              <a:ea typeface="Source Sans Pro"/>
              <a:cs typeface="Source Sans Pro"/>
              <a:sym typeface="Source Sans Pro"/>
            </a:endParaRPr>
          </a:p>
          <a:p>
            <a:pPr indent="-355600" lvl="0" marL="457200" rtl="0" algn="l">
              <a:lnSpc>
                <a:spcPct val="115000"/>
              </a:lnSpc>
              <a:spcBef>
                <a:spcPts val="0"/>
              </a:spcBef>
              <a:spcAft>
                <a:spcPts val="0"/>
              </a:spcAft>
              <a:buClr>
                <a:schemeClr val="dk1"/>
              </a:buClr>
              <a:buSzPts val="2000"/>
              <a:buFont typeface="Source Sans Pro"/>
              <a:buChar char="●"/>
            </a:pPr>
            <a:r>
              <a:rPr lang="en" sz="2000">
                <a:latin typeface="Source Sans Pro"/>
                <a:ea typeface="Source Sans Pro"/>
                <a:cs typeface="Source Sans Pro"/>
                <a:sym typeface="Source Sans Pro"/>
              </a:rPr>
              <a:t>PHP</a:t>
            </a:r>
            <a:endParaRPr sz="2000">
              <a:latin typeface="Source Sans Pro"/>
              <a:ea typeface="Source Sans Pro"/>
              <a:cs typeface="Source Sans Pro"/>
              <a:sym typeface="Source Sans Pro"/>
            </a:endParaRPr>
          </a:p>
          <a:p>
            <a:pPr indent="-355600" lvl="0" marL="457200" rtl="0" algn="l">
              <a:lnSpc>
                <a:spcPct val="115000"/>
              </a:lnSpc>
              <a:spcBef>
                <a:spcPts val="0"/>
              </a:spcBef>
              <a:spcAft>
                <a:spcPts val="0"/>
              </a:spcAft>
              <a:buClr>
                <a:schemeClr val="dk1"/>
              </a:buClr>
              <a:buSzPts val="2000"/>
              <a:buFont typeface="Source Sans Pro"/>
              <a:buChar char="●"/>
            </a:pPr>
            <a:r>
              <a:rPr lang="en" sz="2000">
                <a:latin typeface="Source Sans Pro"/>
                <a:ea typeface="Source Sans Pro"/>
                <a:cs typeface="Source Sans Pro"/>
                <a:sym typeface="Source Sans Pro"/>
              </a:rPr>
              <a:t>DATABASE- MYSQL</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4"/>
          <p:cNvSpPr txBox="1"/>
          <p:nvPr>
            <p:ph type="title"/>
          </p:nvPr>
        </p:nvSpPr>
        <p:spPr>
          <a:xfrm>
            <a:off x="3984975" y="1495800"/>
            <a:ext cx="4055400" cy="72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Feature</a:t>
            </a:r>
            <a:endParaRPr/>
          </a:p>
        </p:txBody>
      </p:sp>
      <p:sp>
        <p:nvSpPr>
          <p:cNvPr id="220" name="Google Shape;220;p34"/>
          <p:cNvSpPr txBox="1"/>
          <p:nvPr>
            <p:ph idx="1" type="subTitle"/>
          </p:nvPr>
        </p:nvSpPr>
        <p:spPr>
          <a:xfrm>
            <a:off x="3994375" y="2142600"/>
            <a:ext cx="4055400" cy="15051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Font typeface="Source Sans Pro"/>
              <a:buChar char="●"/>
            </a:pPr>
            <a:r>
              <a:rPr lang="en" sz="2000">
                <a:latin typeface="Source Sans Pro"/>
                <a:ea typeface="Source Sans Pro"/>
                <a:cs typeface="Source Sans Pro"/>
                <a:sym typeface="Source Sans Pro"/>
              </a:rPr>
              <a:t>User Login.</a:t>
            </a:r>
            <a:endParaRPr sz="2000">
              <a:latin typeface="Source Sans Pro"/>
              <a:ea typeface="Source Sans Pro"/>
              <a:cs typeface="Source Sans Pro"/>
              <a:sym typeface="Source Sans Pro"/>
            </a:endParaRPr>
          </a:p>
          <a:p>
            <a:pPr indent="-355600" lvl="0" marL="457200" rtl="0" algn="l">
              <a:spcBef>
                <a:spcPts val="0"/>
              </a:spcBef>
              <a:spcAft>
                <a:spcPts val="0"/>
              </a:spcAft>
              <a:buClr>
                <a:schemeClr val="dk1"/>
              </a:buClr>
              <a:buSzPts val="2000"/>
              <a:buFont typeface="Source Sans Pro"/>
              <a:buChar char="●"/>
            </a:pPr>
            <a:r>
              <a:rPr lang="en" sz="2000">
                <a:latin typeface="Source Sans Pro"/>
                <a:ea typeface="Source Sans Pro"/>
                <a:cs typeface="Source Sans Pro"/>
                <a:sym typeface="Source Sans Pro"/>
              </a:rPr>
              <a:t>Register New User.</a:t>
            </a:r>
            <a:endParaRPr sz="2000">
              <a:latin typeface="Source Sans Pro"/>
              <a:ea typeface="Source Sans Pro"/>
              <a:cs typeface="Source Sans Pro"/>
              <a:sym typeface="Source Sans Pro"/>
            </a:endParaRPr>
          </a:p>
          <a:p>
            <a:pPr indent="-355600" lvl="0" marL="457200" rtl="0" algn="l">
              <a:spcBef>
                <a:spcPts val="0"/>
              </a:spcBef>
              <a:spcAft>
                <a:spcPts val="0"/>
              </a:spcAft>
              <a:buClr>
                <a:schemeClr val="dk1"/>
              </a:buClr>
              <a:buSzPts val="2000"/>
              <a:buFont typeface="Source Sans Pro"/>
              <a:buChar char="●"/>
            </a:pPr>
            <a:r>
              <a:rPr lang="en" sz="2000">
                <a:latin typeface="Source Sans Pro"/>
                <a:ea typeface="Source Sans Pro"/>
                <a:cs typeface="Source Sans Pro"/>
                <a:sym typeface="Source Sans Pro"/>
              </a:rPr>
              <a:t>Book-Issue.</a:t>
            </a:r>
            <a:endParaRPr sz="2000">
              <a:latin typeface="Source Sans Pro"/>
              <a:ea typeface="Source Sans Pro"/>
              <a:cs typeface="Source Sans Pro"/>
              <a:sym typeface="Source Sans Pro"/>
            </a:endParaRPr>
          </a:p>
          <a:p>
            <a:pPr indent="-355600" lvl="0" marL="457200" rtl="0" algn="l">
              <a:spcBef>
                <a:spcPts val="0"/>
              </a:spcBef>
              <a:spcAft>
                <a:spcPts val="0"/>
              </a:spcAft>
              <a:buClr>
                <a:schemeClr val="dk1"/>
              </a:buClr>
              <a:buSzPts val="2000"/>
              <a:buFont typeface="Source Sans Pro"/>
              <a:buChar char="●"/>
            </a:pPr>
            <a:r>
              <a:rPr lang="en" sz="2000">
                <a:latin typeface="Source Sans Pro"/>
                <a:ea typeface="Source Sans Pro"/>
                <a:cs typeface="Source Sans Pro"/>
                <a:sym typeface="Source Sans Pro"/>
              </a:rPr>
              <a:t>Search Book.</a:t>
            </a:r>
            <a:endParaRPr sz="2000">
              <a:latin typeface="Source Sans Pro"/>
              <a:ea typeface="Source Sans Pro"/>
              <a:cs typeface="Source Sans Pro"/>
              <a:sym typeface="Source Sans Pro"/>
            </a:endParaRPr>
          </a:p>
          <a:p>
            <a:pPr indent="-355600" lvl="0" marL="457200" rtl="0" algn="l">
              <a:spcBef>
                <a:spcPts val="0"/>
              </a:spcBef>
              <a:spcAft>
                <a:spcPts val="0"/>
              </a:spcAft>
              <a:buClr>
                <a:schemeClr val="dk1"/>
              </a:buClr>
              <a:buSzPts val="2000"/>
              <a:buFont typeface="Source Sans Pro"/>
              <a:buChar char="●"/>
            </a:pPr>
            <a:r>
              <a:rPr lang="en" sz="2000">
                <a:latin typeface="Source Sans Pro"/>
                <a:ea typeface="Source Sans Pro"/>
                <a:cs typeface="Source Sans Pro"/>
                <a:sym typeface="Source Sans Pro"/>
              </a:rPr>
              <a:t>Return-Book.</a:t>
            </a:r>
            <a:endParaRPr sz="2000">
              <a:latin typeface="Source Sans Pro"/>
              <a:ea typeface="Source Sans Pro"/>
              <a:cs typeface="Source Sans Pro"/>
              <a:sym typeface="Source Sans Pro"/>
            </a:endParaRPr>
          </a:p>
          <a:p>
            <a:pPr indent="-355600" lvl="0" marL="457200" rtl="0" algn="l">
              <a:spcBef>
                <a:spcPts val="0"/>
              </a:spcBef>
              <a:spcAft>
                <a:spcPts val="0"/>
              </a:spcAft>
              <a:buClr>
                <a:schemeClr val="dk1"/>
              </a:buClr>
              <a:buSzPts val="2000"/>
              <a:buFont typeface="Source Sans Pro"/>
              <a:buChar char="●"/>
            </a:pPr>
            <a:r>
              <a:rPr lang="en" sz="2000">
                <a:latin typeface="Source Sans Pro"/>
                <a:ea typeface="Source Sans Pro"/>
                <a:cs typeface="Source Sans Pro"/>
                <a:sym typeface="Source Sans Pro"/>
              </a:rPr>
              <a:t>Overdue calculation.</a:t>
            </a:r>
            <a:endParaRPr sz="2000">
              <a:latin typeface="Source Sans Pro"/>
              <a:ea typeface="Source Sans Pro"/>
              <a:cs typeface="Source Sans Pro"/>
              <a:sym typeface="Source Sans Pro"/>
            </a:endParaRPr>
          </a:p>
          <a:p>
            <a:pPr indent="-355600" lvl="0" marL="457200" rtl="0" algn="l">
              <a:spcBef>
                <a:spcPts val="0"/>
              </a:spcBef>
              <a:spcAft>
                <a:spcPts val="0"/>
              </a:spcAft>
              <a:buClr>
                <a:schemeClr val="dk1"/>
              </a:buClr>
              <a:buSzPts val="2000"/>
              <a:buFont typeface="Source Sans Pro"/>
              <a:buChar char="●"/>
            </a:pPr>
            <a:r>
              <a:rPr lang="en" sz="2000">
                <a:latin typeface="Source Sans Pro"/>
                <a:ea typeface="Source Sans Pro"/>
                <a:cs typeface="Source Sans Pro"/>
                <a:sym typeface="Source Sans Pro"/>
              </a:rPr>
              <a:t>User Management.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5"/>
          <p:cNvSpPr txBox="1"/>
          <p:nvPr>
            <p:ph type="title"/>
          </p:nvPr>
        </p:nvSpPr>
        <p:spPr>
          <a:xfrm>
            <a:off x="3984975" y="1495800"/>
            <a:ext cx="4055400" cy="7230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Types of Users</a:t>
            </a:r>
            <a:endParaRPr/>
          </a:p>
        </p:txBody>
      </p:sp>
      <p:sp>
        <p:nvSpPr>
          <p:cNvPr id="226" name="Google Shape;226;p35"/>
          <p:cNvSpPr txBox="1"/>
          <p:nvPr>
            <p:ph idx="1" type="subTitle"/>
          </p:nvPr>
        </p:nvSpPr>
        <p:spPr>
          <a:xfrm>
            <a:off x="3994375" y="2142600"/>
            <a:ext cx="4055400" cy="15051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chemeClr val="dk1"/>
              </a:buClr>
              <a:buSzPts val="2000"/>
              <a:buFont typeface="Source Sans Pro"/>
              <a:buChar char="●"/>
            </a:pPr>
            <a:r>
              <a:rPr lang="en" sz="2000">
                <a:latin typeface="Source Sans Pro"/>
                <a:ea typeface="Source Sans Pro"/>
                <a:cs typeface="Source Sans Pro"/>
                <a:sym typeface="Source Sans Pro"/>
              </a:rPr>
              <a:t> Admin Login</a:t>
            </a:r>
            <a:endParaRPr sz="2000">
              <a:latin typeface="Source Sans Pro"/>
              <a:ea typeface="Source Sans Pro"/>
              <a:cs typeface="Source Sans Pro"/>
              <a:sym typeface="Source Sans Pro"/>
            </a:endParaRPr>
          </a:p>
          <a:p>
            <a:pPr indent="-355600" lvl="0" marL="457200" rtl="0" algn="l">
              <a:spcBef>
                <a:spcPts val="0"/>
              </a:spcBef>
              <a:spcAft>
                <a:spcPts val="0"/>
              </a:spcAft>
              <a:buClr>
                <a:schemeClr val="dk1"/>
              </a:buClr>
              <a:buSzPts val="2000"/>
              <a:buFont typeface="Source Sans Pro"/>
              <a:buChar char="●"/>
            </a:pPr>
            <a:r>
              <a:rPr lang="en" sz="2000">
                <a:latin typeface="Source Sans Pro"/>
                <a:ea typeface="Source Sans Pro"/>
                <a:cs typeface="Source Sans Pro"/>
                <a:sym typeface="Source Sans Pro"/>
              </a:rPr>
              <a:t>Student Login</a:t>
            </a:r>
            <a:endParaRPr sz="2000">
              <a:latin typeface="Source Sans Pro"/>
              <a:ea typeface="Source Sans Pro"/>
              <a:cs typeface="Source Sans Pro"/>
              <a:sym typeface="Source Sans Pro"/>
            </a:endParaRPr>
          </a:p>
          <a:p>
            <a:pPr indent="0" lvl="0" marL="45720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6"/>
          <p:cNvSpPr txBox="1"/>
          <p:nvPr>
            <p:ph type="title"/>
          </p:nvPr>
        </p:nvSpPr>
        <p:spPr>
          <a:xfrm>
            <a:off x="717800" y="383175"/>
            <a:ext cx="7708200" cy="64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Design </a:t>
            </a:r>
            <a:endParaRPr/>
          </a:p>
        </p:txBody>
      </p:sp>
      <p:pic>
        <p:nvPicPr>
          <p:cNvPr id="232" name="Google Shape;232;p36"/>
          <p:cNvPicPr preferRelativeResize="0"/>
          <p:nvPr/>
        </p:nvPicPr>
        <p:blipFill>
          <a:blip r:embed="rId3">
            <a:alphaModFix/>
          </a:blip>
          <a:stretch>
            <a:fillRect/>
          </a:stretch>
        </p:blipFill>
        <p:spPr>
          <a:xfrm>
            <a:off x="471150" y="1183275"/>
            <a:ext cx="8022823" cy="37466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nagement Consulting Toolkit by Slidesgo">
  <a:themeElements>
    <a:clrScheme name="Simple Light">
      <a:dk1>
        <a:srgbClr val="000000"/>
      </a:dk1>
      <a:lt1>
        <a:srgbClr val="FFFFFF"/>
      </a:lt1>
      <a:dk2>
        <a:srgbClr val="4A8CFF"/>
      </a:dk2>
      <a:lt2>
        <a:srgbClr val="EFEFEF"/>
      </a:lt2>
      <a:accent1>
        <a:srgbClr val="003BA3"/>
      </a:accent1>
      <a:accent2>
        <a:srgbClr val="000000"/>
      </a:accent2>
      <a:accent3>
        <a:srgbClr val="4A8CFF"/>
      </a:accent3>
      <a:accent4>
        <a:srgbClr val="EFEFEF"/>
      </a:accent4>
      <a:accent5>
        <a:srgbClr val="003BA3"/>
      </a:accent5>
      <a:accent6>
        <a:srgbClr val="000000"/>
      </a:accent6>
      <a:hlink>
        <a:srgbClr val="003BA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